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3.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4.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notesSlides/notesSlide2.xml" ContentType="application/vnd.openxmlformats-officedocument.presentationml.notesSlide+xml"/>
  <Override PartName="/ppt/tags/tag29.xml" ContentType="application/vnd.openxmlformats-officedocument.presentationml.tags+xml"/>
  <Override PartName="/ppt/tags/tag30.xml" ContentType="application/vnd.openxmlformats-officedocument.presentationml.tags+xml"/>
  <Override PartName="/ppt/notesSlides/notesSlide3.xml" ContentType="application/vnd.openxmlformats-officedocument.presentationml.notesSlide+xml"/>
  <Override PartName="/ppt/tags/tag31.xml" ContentType="application/vnd.openxmlformats-officedocument.presentationml.tags+xml"/>
  <Override PartName="/ppt/tags/tag32.xml" ContentType="application/vnd.openxmlformats-officedocument.presentationml.tags+xml"/>
  <Override PartName="/ppt/notesSlides/notesSlide4.xml" ContentType="application/vnd.openxmlformats-officedocument.presentationml.notesSlide+xml"/>
  <Override PartName="/ppt/tags/tag33.xml" ContentType="application/vnd.openxmlformats-officedocument.presentationml.tags+xml"/>
  <Override PartName="/ppt/tags/tag34.xml" ContentType="application/vnd.openxmlformats-officedocument.presentationml.tags+xml"/>
  <Override PartName="/ppt/notesSlides/notesSlide5.xml" ContentType="application/vnd.openxmlformats-officedocument.presentationml.notesSlide+xml"/>
  <Override PartName="/ppt/tags/tag35.xml" ContentType="application/vnd.openxmlformats-officedocument.presentationml.tags+xml"/>
  <Override PartName="/ppt/tags/tag36.xml" ContentType="application/vnd.openxmlformats-officedocument.presentationml.tags+xml"/>
  <Override PartName="/ppt/notesSlides/notesSlide6.xml" ContentType="application/vnd.openxmlformats-officedocument.presentationml.notesSlide+xml"/>
  <Override PartName="/ppt/tags/tag37.xml" ContentType="application/vnd.openxmlformats-officedocument.presentationml.tags+xml"/>
  <Override PartName="/ppt/tags/tag38.xml" ContentType="application/vnd.openxmlformats-officedocument.presentationml.tags+xml"/>
  <Override PartName="/ppt/notesSlides/notesSlide7.xml" ContentType="application/vnd.openxmlformats-officedocument.presentationml.notesSlide+xml"/>
  <Override PartName="/ppt/tags/tag39.xml" ContentType="application/vnd.openxmlformats-officedocument.presentationml.tags+xml"/>
  <Override PartName="/ppt/tags/tag40.xml" ContentType="application/vnd.openxmlformats-officedocument.presentationml.tags+xml"/>
  <Override PartName="/ppt/notesSlides/notesSlide8.xml" ContentType="application/vnd.openxmlformats-officedocument.presentationml.notesSlide+xml"/>
  <Override PartName="/ppt/tags/tag41.xml" ContentType="application/vnd.openxmlformats-officedocument.presentationml.tags+xml"/>
  <Override PartName="/ppt/tags/tag42.xml" ContentType="application/vnd.openxmlformats-officedocument.presentationml.tags+xml"/>
  <Override PartName="/ppt/notesSlides/notesSlide9.xml" ContentType="application/vnd.openxmlformats-officedocument.presentationml.notesSlide+xml"/>
  <Override PartName="/ppt/tags/tag43.xml" ContentType="application/vnd.openxmlformats-officedocument.presentationml.tags+xml"/>
  <Override PartName="/ppt/tags/tag44.xml" ContentType="application/vnd.openxmlformats-officedocument.presentationml.tags+xml"/>
  <Override PartName="/ppt/notesSlides/notesSlide10.xml" ContentType="application/vnd.openxmlformats-officedocument.presentationml.notesSlide+xml"/>
  <Override PartName="/ppt/tags/tag45.xml" ContentType="application/vnd.openxmlformats-officedocument.presentationml.tags+xml"/>
  <Override PartName="/ppt/tags/tag46.xml" ContentType="application/vnd.openxmlformats-officedocument.presentationml.tags+xml"/>
  <Override PartName="/ppt/notesSlides/notesSlide11.xml" ContentType="application/vnd.openxmlformats-officedocument.presentationml.notesSlide+xml"/>
  <Override PartName="/ppt/tags/tag47.xml" ContentType="application/vnd.openxmlformats-officedocument.presentationml.tags+xml"/>
  <Override PartName="/ppt/tags/tag48.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5" r:id="rId1"/>
    <p:sldMasterId id="2147483730" r:id="rId2"/>
    <p:sldMasterId id="2147483671" r:id="rId3"/>
    <p:sldMasterId id="2147483741" r:id="rId4"/>
    <p:sldMasterId id="2147483814" r:id="rId5"/>
  </p:sldMasterIdLst>
  <p:notesMasterIdLst>
    <p:notesMasterId r:id="rId53"/>
  </p:notesMasterIdLst>
  <p:handoutMasterIdLst>
    <p:handoutMasterId r:id="rId54"/>
  </p:handoutMasterIdLst>
  <p:sldIdLst>
    <p:sldId id="569" r:id="rId6"/>
    <p:sldId id="577" r:id="rId7"/>
    <p:sldId id="578" r:id="rId8"/>
    <p:sldId id="606" r:id="rId9"/>
    <p:sldId id="584" r:id="rId10"/>
    <p:sldId id="605" r:id="rId11"/>
    <p:sldId id="607" r:id="rId12"/>
    <p:sldId id="573" r:id="rId13"/>
    <p:sldId id="596" r:id="rId14"/>
    <p:sldId id="603" r:id="rId15"/>
    <p:sldId id="608" r:id="rId16"/>
    <p:sldId id="609" r:id="rId17"/>
    <p:sldId id="610" r:id="rId18"/>
    <p:sldId id="611" r:id="rId19"/>
    <p:sldId id="612" r:id="rId20"/>
    <p:sldId id="604" r:id="rId21"/>
    <p:sldId id="613" r:id="rId22"/>
    <p:sldId id="614" r:id="rId23"/>
    <p:sldId id="615" r:id="rId24"/>
    <p:sldId id="616" r:id="rId25"/>
    <p:sldId id="617" r:id="rId26"/>
    <p:sldId id="618" r:id="rId27"/>
    <p:sldId id="619" r:id="rId28"/>
    <p:sldId id="620" r:id="rId29"/>
    <p:sldId id="621" r:id="rId30"/>
    <p:sldId id="622" r:id="rId31"/>
    <p:sldId id="623" r:id="rId32"/>
    <p:sldId id="624" r:id="rId33"/>
    <p:sldId id="625" r:id="rId34"/>
    <p:sldId id="626" r:id="rId35"/>
    <p:sldId id="627" r:id="rId36"/>
    <p:sldId id="628" r:id="rId37"/>
    <p:sldId id="629" r:id="rId38"/>
    <p:sldId id="630" r:id="rId39"/>
    <p:sldId id="631" r:id="rId40"/>
    <p:sldId id="633" r:id="rId41"/>
    <p:sldId id="632" r:id="rId42"/>
    <p:sldId id="634" r:id="rId43"/>
    <p:sldId id="586" r:id="rId44"/>
    <p:sldId id="635" r:id="rId45"/>
    <p:sldId id="636" r:id="rId46"/>
    <p:sldId id="583" r:id="rId47"/>
    <p:sldId id="585" r:id="rId48"/>
    <p:sldId id="637" r:id="rId49"/>
    <p:sldId id="638" r:id="rId50"/>
    <p:sldId id="587" r:id="rId51"/>
    <p:sldId id="576" r:id="rId52"/>
  </p:sldIdLst>
  <p:sldSz cx="12192000" cy="6858000"/>
  <p:notesSz cx="6858000" cy="9144000"/>
  <p:defaultText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E7E7"/>
    <a:srgbClr val="4700A6"/>
    <a:srgbClr val="7D38BA"/>
    <a:srgbClr val="6E63CC"/>
    <a:srgbClr val="870863"/>
    <a:srgbClr val="CC2980"/>
    <a:srgbClr val="FF7D82"/>
    <a:srgbClr val="FF6326"/>
    <a:srgbClr val="00D1D1"/>
    <a:srgbClr val="0F999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626" autoAdjust="0"/>
    <p:restoredTop sz="95052" autoAdjust="0"/>
  </p:normalViewPr>
  <p:slideViewPr>
    <p:cSldViewPr>
      <p:cViewPr varScale="1">
        <p:scale>
          <a:sx n="109" d="100"/>
          <a:sy n="109" d="100"/>
        </p:scale>
        <p:origin x="52" y="68"/>
      </p:cViewPr>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00" d="100"/>
        <a:sy n="100" d="100"/>
      </p:scale>
      <p:origin x="0" y="-7288"/>
    </p:cViewPr>
  </p:sorterViewPr>
  <p:notesViewPr>
    <p:cSldViewPr>
      <p:cViewPr varScale="1">
        <p:scale>
          <a:sx n="83" d="100"/>
          <a:sy n="83" d="100"/>
        </p:scale>
        <p:origin x="3132" y="8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presProps" Target="pres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slide" Target="slides/slide36.xml"/><Relationship Id="rId54"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notesMaster" Target="notesMasters/notesMaster1.xml"/><Relationship Id="rId58"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viewProps" Target="viewProps.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slideMaster" Target="slideMasters/slideMaster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D8B6225-3E94-4525-8747-A8CEEE07C47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PT"/>
          </a:p>
        </p:txBody>
      </p:sp>
      <p:sp>
        <p:nvSpPr>
          <p:cNvPr id="3" name="Date Placeholder 2">
            <a:extLst>
              <a:ext uri="{FF2B5EF4-FFF2-40B4-BE49-F238E27FC236}">
                <a16:creationId xmlns:a16="http://schemas.microsoft.com/office/drawing/2014/main" id="{1EE33FD8-B984-44FE-83F0-5C989EE6249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6C988DC-9DE3-4390-97AB-D61B85DACE57}" type="datetimeFigureOut">
              <a:rPr lang="pt-PT" smtClean="0"/>
              <a:t>26/02/2018</a:t>
            </a:fld>
            <a:endParaRPr lang="pt-PT"/>
          </a:p>
        </p:txBody>
      </p:sp>
      <p:sp>
        <p:nvSpPr>
          <p:cNvPr id="4" name="Footer Placeholder 3">
            <a:extLst>
              <a:ext uri="{FF2B5EF4-FFF2-40B4-BE49-F238E27FC236}">
                <a16:creationId xmlns:a16="http://schemas.microsoft.com/office/drawing/2014/main" id="{88AD1E4F-EFF7-4551-A0B7-35D2A74F4F4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pt-PT"/>
          </a:p>
        </p:txBody>
      </p:sp>
      <p:sp>
        <p:nvSpPr>
          <p:cNvPr id="5" name="Slide Number Placeholder 4">
            <a:extLst>
              <a:ext uri="{FF2B5EF4-FFF2-40B4-BE49-F238E27FC236}">
                <a16:creationId xmlns:a16="http://schemas.microsoft.com/office/drawing/2014/main" id="{5C3F35C8-35E9-48DD-971F-B2366CC5B7D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F190BF9-40D8-49B5-87EF-599BB2C7EE93}" type="slidenum">
              <a:rPr lang="pt-PT" smtClean="0"/>
              <a:t>‹#›</a:t>
            </a:fld>
            <a:endParaRPr lang="pt-PT"/>
          </a:p>
        </p:txBody>
      </p:sp>
    </p:spTree>
    <p:extLst>
      <p:ext uri="{BB962C8B-B14F-4D97-AF65-F5344CB8AC3E}">
        <p14:creationId xmlns:p14="http://schemas.microsoft.com/office/powerpoint/2010/main" val="360930761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ção do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Marcador de Posição d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35B8F7-DAC4-4931-8AED-4356A8B2FD64}" type="datetimeFigureOut">
              <a:rPr lang="pt-BR" smtClean="0"/>
              <a:t>26/02/2018</a:t>
            </a:fld>
            <a:endParaRPr lang="pt-BR"/>
          </a:p>
        </p:txBody>
      </p:sp>
      <p:sp>
        <p:nvSpPr>
          <p:cNvPr id="4" name="Marcador de Posição da Imagem do Diapositivo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Marcador de Posição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PT"/>
              <a:t>Editar os estilos de texto do Modelo Global</a:t>
            </a:r>
          </a:p>
          <a:p>
            <a:pPr lvl="1"/>
            <a:r>
              <a:rPr lang="pt-PT"/>
              <a:t>Segundo nível</a:t>
            </a:r>
          </a:p>
          <a:p>
            <a:pPr lvl="2"/>
            <a:r>
              <a:rPr lang="pt-PT"/>
              <a:t>Terceiro nível</a:t>
            </a:r>
          </a:p>
          <a:p>
            <a:pPr lvl="3"/>
            <a:r>
              <a:rPr lang="pt-PT"/>
              <a:t>Quarto nível</a:t>
            </a:r>
          </a:p>
          <a:p>
            <a:pPr lvl="4"/>
            <a:r>
              <a:rPr lang="pt-PT"/>
              <a:t>Quinto nível</a:t>
            </a:r>
            <a:endParaRPr lang="pt-BR"/>
          </a:p>
        </p:txBody>
      </p:sp>
      <p:sp>
        <p:nvSpPr>
          <p:cNvPr id="6" name="Marcador de Posição do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Marcador de Posição do Número do Diapositivo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0696B5C-12A0-4042-B4D0-BD3B9A4F58C6}" type="slidenum">
              <a:rPr lang="pt-BR" smtClean="0"/>
              <a:t>‹#›</a:t>
            </a:fld>
            <a:endParaRPr lang="pt-BR"/>
          </a:p>
        </p:txBody>
      </p:sp>
    </p:spTree>
    <p:extLst>
      <p:ext uri="{BB962C8B-B14F-4D97-AF65-F5344CB8AC3E}">
        <p14:creationId xmlns:p14="http://schemas.microsoft.com/office/powerpoint/2010/main" val="15753381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dirty="0"/>
          </a:p>
        </p:txBody>
      </p:sp>
      <p:sp>
        <p:nvSpPr>
          <p:cNvPr id="4" name="Marcador de número de diapositiva 3"/>
          <p:cNvSpPr>
            <a:spLocks noGrp="1"/>
          </p:cNvSpPr>
          <p:nvPr>
            <p:ph type="sldNum" sz="quarter" idx="10"/>
          </p:nvPr>
        </p:nvSpPr>
        <p:spPr/>
        <p:txBody>
          <a:bodyPr/>
          <a:lstStyle/>
          <a:p>
            <a:fld id="{C0696B5C-12A0-4042-B4D0-BD3B9A4F58C6}" type="slidenum">
              <a:rPr lang="pt-BR" smtClean="0"/>
              <a:t>1</a:t>
            </a:fld>
            <a:endParaRPr lang="pt-BR"/>
          </a:p>
        </p:txBody>
      </p:sp>
    </p:spTree>
    <p:extLst>
      <p:ext uri="{BB962C8B-B14F-4D97-AF65-F5344CB8AC3E}">
        <p14:creationId xmlns:p14="http://schemas.microsoft.com/office/powerpoint/2010/main" val="13386993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10"/>
          </p:nvPr>
        </p:nvSpPr>
        <p:spPr/>
        <p:txBody>
          <a:bodyPr/>
          <a:lstStyle/>
          <a:p>
            <a:fld id="{C0696B5C-12A0-4042-B4D0-BD3B9A4F58C6}" type="slidenum">
              <a:rPr lang="pt-BR" smtClean="0"/>
              <a:t>35</a:t>
            </a:fld>
            <a:endParaRPr lang="pt-BR"/>
          </a:p>
        </p:txBody>
      </p:sp>
    </p:spTree>
    <p:extLst>
      <p:ext uri="{BB962C8B-B14F-4D97-AF65-F5344CB8AC3E}">
        <p14:creationId xmlns:p14="http://schemas.microsoft.com/office/powerpoint/2010/main" val="34955390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10"/>
          </p:nvPr>
        </p:nvSpPr>
        <p:spPr/>
        <p:txBody>
          <a:bodyPr/>
          <a:lstStyle/>
          <a:p>
            <a:fld id="{C0696B5C-12A0-4042-B4D0-BD3B9A4F58C6}" type="slidenum">
              <a:rPr lang="pt-BR" smtClean="0"/>
              <a:t>37</a:t>
            </a:fld>
            <a:endParaRPr lang="pt-BR"/>
          </a:p>
        </p:txBody>
      </p:sp>
    </p:spTree>
    <p:extLst>
      <p:ext uri="{BB962C8B-B14F-4D97-AF65-F5344CB8AC3E}">
        <p14:creationId xmlns:p14="http://schemas.microsoft.com/office/powerpoint/2010/main" val="35860656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10"/>
          </p:nvPr>
        </p:nvSpPr>
        <p:spPr/>
        <p:txBody>
          <a:bodyPr/>
          <a:lstStyle/>
          <a:p>
            <a:fld id="{C0696B5C-12A0-4042-B4D0-BD3B9A4F58C6}" type="slidenum">
              <a:rPr lang="pt-BR" smtClean="0"/>
              <a:t>38</a:t>
            </a:fld>
            <a:endParaRPr lang="pt-BR"/>
          </a:p>
        </p:txBody>
      </p:sp>
    </p:spTree>
    <p:extLst>
      <p:ext uri="{BB962C8B-B14F-4D97-AF65-F5344CB8AC3E}">
        <p14:creationId xmlns:p14="http://schemas.microsoft.com/office/powerpoint/2010/main" val="2787602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dirty="0"/>
          </a:p>
        </p:txBody>
      </p:sp>
      <p:sp>
        <p:nvSpPr>
          <p:cNvPr id="4" name="Marcador de número de diapositiva 3"/>
          <p:cNvSpPr>
            <a:spLocks noGrp="1"/>
          </p:cNvSpPr>
          <p:nvPr>
            <p:ph type="sldNum" sz="quarter" idx="10"/>
          </p:nvPr>
        </p:nvSpPr>
        <p:spPr/>
        <p:txBody>
          <a:bodyPr/>
          <a:lstStyle/>
          <a:p>
            <a:fld id="{C0696B5C-12A0-4042-B4D0-BD3B9A4F58C6}" type="slidenum">
              <a:rPr lang="pt-BR" smtClean="0"/>
              <a:t>47</a:t>
            </a:fld>
            <a:endParaRPr lang="pt-BR"/>
          </a:p>
        </p:txBody>
      </p:sp>
    </p:spTree>
    <p:extLst>
      <p:ext uri="{BB962C8B-B14F-4D97-AF65-F5344CB8AC3E}">
        <p14:creationId xmlns:p14="http://schemas.microsoft.com/office/powerpoint/2010/main" val="3432651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10"/>
          </p:nvPr>
        </p:nvSpPr>
        <p:spPr/>
        <p:txBody>
          <a:bodyPr/>
          <a:lstStyle/>
          <a:p>
            <a:fld id="{C0696B5C-12A0-4042-B4D0-BD3B9A4F58C6}" type="slidenum">
              <a:rPr lang="pt-BR" smtClean="0"/>
              <a:t>25</a:t>
            </a:fld>
            <a:endParaRPr lang="pt-BR"/>
          </a:p>
        </p:txBody>
      </p:sp>
    </p:spTree>
    <p:extLst>
      <p:ext uri="{BB962C8B-B14F-4D97-AF65-F5344CB8AC3E}">
        <p14:creationId xmlns:p14="http://schemas.microsoft.com/office/powerpoint/2010/main" val="24486668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10"/>
          </p:nvPr>
        </p:nvSpPr>
        <p:spPr/>
        <p:txBody>
          <a:bodyPr/>
          <a:lstStyle/>
          <a:p>
            <a:fld id="{C0696B5C-12A0-4042-B4D0-BD3B9A4F58C6}" type="slidenum">
              <a:rPr lang="pt-BR" smtClean="0"/>
              <a:t>26</a:t>
            </a:fld>
            <a:endParaRPr lang="pt-BR"/>
          </a:p>
        </p:txBody>
      </p:sp>
    </p:spTree>
    <p:extLst>
      <p:ext uri="{BB962C8B-B14F-4D97-AF65-F5344CB8AC3E}">
        <p14:creationId xmlns:p14="http://schemas.microsoft.com/office/powerpoint/2010/main" val="2664044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10"/>
          </p:nvPr>
        </p:nvSpPr>
        <p:spPr/>
        <p:txBody>
          <a:bodyPr/>
          <a:lstStyle/>
          <a:p>
            <a:fld id="{C0696B5C-12A0-4042-B4D0-BD3B9A4F58C6}" type="slidenum">
              <a:rPr lang="pt-BR" smtClean="0"/>
              <a:t>28</a:t>
            </a:fld>
            <a:endParaRPr lang="pt-BR"/>
          </a:p>
        </p:txBody>
      </p:sp>
    </p:spTree>
    <p:extLst>
      <p:ext uri="{BB962C8B-B14F-4D97-AF65-F5344CB8AC3E}">
        <p14:creationId xmlns:p14="http://schemas.microsoft.com/office/powerpoint/2010/main" val="25697962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10"/>
          </p:nvPr>
        </p:nvSpPr>
        <p:spPr/>
        <p:txBody>
          <a:bodyPr/>
          <a:lstStyle/>
          <a:p>
            <a:fld id="{C0696B5C-12A0-4042-B4D0-BD3B9A4F58C6}" type="slidenum">
              <a:rPr lang="pt-BR" smtClean="0"/>
              <a:t>29</a:t>
            </a:fld>
            <a:endParaRPr lang="pt-BR"/>
          </a:p>
        </p:txBody>
      </p:sp>
    </p:spTree>
    <p:extLst>
      <p:ext uri="{BB962C8B-B14F-4D97-AF65-F5344CB8AC3E}">
        <p14:creationId xmlns:p14="http://schemas.microsoft.com/office/powerpoint/2010/main" val="28260879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10"/>
          </p:nvPr>
        </p:nvSpPr>
        <p:spPr/>
        <p:txBody>
          <a:bodyPr/>
          <a:lstStyle/>
          <a:p>
            <a:fld id="{C0696B5C-12A0-4042-B4D0-BD3B9A4F58C6}" type="slidenum">
              <a:rPr lang="pt-BR" smtClean="0"/>
              <a:t>30</a:t>
            </a:fld>
            <a:endParaRPr lang="pt-BR"/>
          </a:p>
        </p:txBody>
      </p:sp>
    </p:spTree>
    <p:extLst>
      <p:ext uri="{BB962C8B-B14F-4D97-AF65-F5344CB8AC3E}">
        <p14:creationId xmlns:p14="http://schemas.microsoft.com/office/powerpoint/2010/main" val="13655172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10"/>
          </p:nvPr>
        </p:nvSpPr>
        <p:spPr/>
        <p:txBody>
          <a:bodyPr/>
          <a:lstStyle/>
          <a:p>
            <a:fld id="{C0696B5C-12A0-4042-B4D0-BD3B9A4F58C6}" type="slidenum">
              <a:rPr lang="pt-BR" smtClean="0"/>
              <a:t>31</a:t>
            </a:fld>
            <a:endParaRPr lang="pt-BR"/>
          </a:p>
        </p:txBody>
      </p:sp>
    </p:spTree>
    <p:extLst>
      <p:ext uri="{BB962C8B-B14F-4D97-AF65-F5344CB8AC3E}">
        <p14:creationId xmlns:p14="http://schemas.microsoft.com/office/powerpoint/2010/main" val="25486100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10"/>
          </p:nvPr>
        </p:nvSpPr>
        <p:spPr/>
        <p:txBody>
          <a:bodyPr/>
          <a:lstStyle/>
          <a:p>
            <a:fld id="{C0696B5C-12A0-4042-B4D0-BD3B9A4F58C6}" type="slidenum">
              <a:rPr lang="pt-BR" smtClean="0"/>
              <a:t>32</a:t>
            </a:fld>
            <a:endParaRPr lang="pt-BR"/>
          </a:p>
        </p:txBody>
      </p:sp>
    </p:spTree>
    <p:extLst>
      <p:ext uri="{BB962C8B-B14F-4D97-AF65-F5344CB8AC3E}">
        <p14:creationId xmlns:p14="http://schemas.microsoft.com/office/powerpoint/2010/main" val="27484307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10"/>
          </p:nvPr>
        </p:nvSpPr>
        <p:spPr/>
        <p:txBody>
          <a:bodyPr/>
          <a:lstStyle/>
          <a:p>
            <a:fld id="{C0696B5C-12A0-4042-B4D0-BD3B9A4F58C6}" type="slidenum">
              <a:rPr lang="pt-BR" smtClean="0"/>
              <a:t>34</a:t>
            </a:fld>
            <a:endParaRPr lang="pt-BR"/>
          </a:p>
        </p:txBody>
      </p:sp>
    </p:spTree>
    <p:extLst>
      <p:ext uri="{BB962C8B-B14F-4D97-AF65-F5344CB8AC3E}">
        <p14:creationId xmlns:p14="http://schemas.microsoft.com/office/powerpoint/2010/main" val="355963457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3.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1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2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Master" Target="../slideMasters/slideMaster3.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3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hyperlink" Target="https://www.capgemini.com/optimize-your-business-and-it-operations" TargetMode="External"/><Relationship Id="rId2" Type="http://schemas.openxmlformats.org/officeDocument/2006/relationships/image" Target="../media/image22.png"/><Relationship Id="rId1" Type="http://schemas.openxmlformats.org/officeDocument/2006/relationships/slideMaster" Target="../slideMasters/slideMaster4.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16.sv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4.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28.svg"/><Relationship Id="rId4" Type="http://schemas.openxmlformats.org/officeDocument/2006/relationships/image" Target="../media/image27.pn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Master" Target="../slideMasters/slideMaster4.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hyperlink" Target="https://www.capgemini.com/optimize-your-business-and-it-operations" TargetMode="External"/></Relationships>
</file>

<file path=ppt/slideLayouts/_rels/slideLayout3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4.svg"/><Relationship Id="rId2" Type="http://schemas.openxmlformats.org/officeDocument/2006/relationships/image" Target="../media/image31.png"/><Relationship Id="rId1" Type="http://schemas.openxmlformats.org/officeDocument/2006/relationships/slideMaster" Target="../slideMasters/slideMaster4.xml"/><Relationship Id="rId6" Type="http://schemas.openxmlformats.org/officeDocument/2006/relationships/image" Target="../media/image3.png"/><Relationship Id="rId5" Type="http://schemas.openxmlformats.org/officeDocument/2006/relationships/hyperlink" Target="https://www.capgemini.com/optimize-your-business-and-it-operations" TargetMode="External"/><Relationship Id="rId4" Type="http://schemas.openxmlformats.org/officeDocument/2006/relationships/image" Target="../media/image33.sv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5.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3.png"/></Relationships>
</file>

<file path=ppt/slideLayouts/_rels/slideLayout4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5.xml"/><Relationship Id="rId4" Type="http://schemas.openxmlformats.org/officeDocument/2006/relationships/hyperlink" Target="https://www.capgemini.com/optimize-your-business-and-it-operations" TargetMode="External"/></Relationships>
</file>

<file path=ppt/slideLayouts/_rels/slideLayout4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Master" Target="../slideMasters/slideMaster5.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3.png"/></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5.xml"/><Relationship Id="rId4" Type="http://schemas.openxmlformats.org/officeDocument/2006/relationships/hyperlink" Target="https://www.capgemini.com/optimize-your-business-and-it-operations" TargetMode="Externa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5.xml"/><Relationship Id="rId4" Type="http://schemas.openxmlformats.org/officeDocument/2006/relationships/hyperlink" Target="https://www.capgemini.com/optimize-your-business-and-it-operations" TargetMode="Externa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5.xml"/><Relationship Id="rId4" Type="http://schemas.openxmlformats.org/officeDocument/2006/relationships/hyperlink" Target="https://www.capgemini.com/optimize-your-business-and-it-operations" TargetMode="External"/></Relationships>
</file>

<file path=ppt/slideLayouts/_rels/slideLayout5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36.png"/><Relationship Id="rId1" Type="http://schemas.openxmlformats.org/officeDocument/2006/relationships/slideMaster" Target="../slideMasters/slideMaster5.xml"/><Relationship Id="rId4" Type="http://schemas.openxmlformats.org/officeDocument/2006/relationships/hyperlink" Target="https://www.capgemini.com/optimize-your-business-and-it-operations" TargetMode="Externa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2.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6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Master" Target="../slideMasters/slideMaster5.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3.pn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Master" Target="../slideMasters/slideMaster5.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5.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3.pn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5.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3.png"/></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5.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3.png"/></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5.xml"/><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hyperlink" Target="https://www.capgemini.com/optimize-your-business-and-it-operations" TargetMode="Externa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5.xml"/><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hyperlink" Target="https://www.capgemini.com/optimize-your-business-and-it-operations" TargetMode="Externa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Master" Target="../slideMasters/slideMaster5.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3.png"/></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Master" Target="../slideMasters/slideMaster5.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2.xml"/><Relationship Id="rId4" Type="http://schemas.openxmlformats.org/officeDocument/2006/relationships/image" Target="../media/image10.png"/></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Master" Target="../slideMasters/slideMaster5.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3.png"/></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Master" Target="../slideMasters/slideMaster5.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3.png"/></Relationships>
</file>

<file path=ppt/slideLayouts/_rels/slideLayout7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8" Type="http://schemas.openxmlformats.org/officeDocument/2006/relationships/hyperlink" Target="http://www.youtube.com/capgeminimedia" TargetMode="External"/><Relationship Id="rId13" Type="http://schemas.openxmlformats.org/officeDocument/2006/relationships/hyperlink" Target="http://www.capgemini.com/about/how-we-work/rightshorer" TargetMode="External"/><Relationship Id="rId3" Type="http://schemas.openxmlformats.org/officeDocument/2006/relationships/image" Target="../media/image38.png"/><Relationship Id="rId7" Type="http://schemas.openxmlformats.org/officeDocument/2006/relationships/image" Target="../media/image40.png"/><Relationship Id="rId12" Type="http://schemas.openxmlformats.org/officeDocument/2006/relationships/hyperlink" Target="http://www.capgemini.com/about/how-we-work/the-collaborative-business-experiencetm" TargetMode="External"/><Relationship Id="rId2" Type="http://schemas.openxmlformats.org/officeDocument/2006/relationships/hyperlink" Target="http://www.linkedin.com/company/capgemini" TargetMode="External"/><Relationship Id="rId1" Type="http://schemas.openxmlformats.org/officeDocument/2006/relationships/slideMaster" Target="../slideMasters/slideMaster5.xml"/><Relationship Id="rId6" Type="http://schemas.openxmlformats.org/officeDocument/2006/relationships/hyperlink" Target="http://www.twitter.com/capgemini" TargetMode="External"/><Relationship Id="rId11" Type="http://schemas.openxmlformats.org/officeDocument/2006/relationships/image" Target="../media/image42.png"/><Relationship Id="rId5" Type="http://schemas.openxmlformats.org/officeDocument/2006/relationships/image" Target="../media/image39.png"/><Relationship Id="rId15" Type="http://schemas.openxmlformats.org/officeDocument/2006/relationships/image" Target="../media/image43.png"/><Relationship Id="rId10" Type="http://schemas.openxmlformats.org/officeDocument/2006/relationships/hyperlink" Target="http://www.facebook.com/capgemini" TargetMode="External"/><Relationship Id="rId4" Type="http://schemas.openxmlformats.org/officeDocument/2006/relationships/hyperlink" Target="http://www.slideshare.net/capgemini" TargetMode="External"/><Relationship Id="rId9" Type="http://schemas.openxmlformats.org/officeDocument/2006/relationships/image" Target="../media/image41.png"/><Relationship Id="rId14" Type="http://schemas.openxmlformats.org/officeDocument/2006/relationships/hyperlink" Target="http://www.capgemini.com/" TargetMode="Externa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13.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png"/><Relationship Id="rId1" Type="http://schemas.openxmlformats.org/officeDocument/2006/relationships/slideMaster" Target="../slideMasters/slideMaster2.xml"/><Relationship Id="rId4" Type="http://schemas.openxmlformats.org/officeDocument/2006/relationships/image" Target="../media/image4.sv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2">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17">
            <a:extLst>
              <a:ext uri="{FF2B5EF4-FFF2-40B4-BE49-F238E27FC236}">
                <a16:creationId xmlns:a16="http://schemas.microsoft.com/office/drawing/2014/main" id="{829BBBD1-ECF6-4131-A3B0-11EFC39DB482}"/>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 b="46599"/>
          <a:stretch/>
        </p:blipFill>
        <p:spPr>
          <a:xfrm flipH="1">
            <a:off x="1703512" y="636423"/>
            <a:ext cx="10488488" cy="6246003"/>
          </a:xfrm>
          <a:prstGeom prst="rect">
            <a:avLst/>
          </a:prstGeom>
        </p:spPr>
      </p:pic>
      <p:pic>
        <p:nvPicPr>
          <p:cNvPr id="5" name="Graphic 9">
            <a:extLst>
              <a:ext uri="{FF2B5EF4-FFF2-40B4-BE49-F238E27FC236}">
                <a16:creationId xmlns:a16="http://schemas.microsoft.com/office/drawing/2014/main" id="{C3D2EC56-D17C-4A75-8178-C69397BC7353}"/>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407988" y="404813"/>
            <a:ext cx="2286000" cy="510013"/>
          </a:xfrm>
          <a:prstGeom prst="rect">
            <a:avLst/>
          </a:prstGeom>
        </p:spPr>
      </p:pic>
      <p:sp>
        <p:nvSpPr>
          <p:cNvPr id="14" name="Text Placeholder 13">
            <a:extLst>
              <a:ext uri="{FF2B5EF4-FFF2-40B4-BE49-F238E27FC236}">
                <a16:creationId xmlns:a16="http://schemas.microsoft.com/office/drawing/2014/main" id="{4252348C-45B4-48E3-B74B-8E834575C8AA}"/>
              </a:ext>
            </a:extLst>
          </p:cNvPr>
          <p:cNvSpPr>
            <a:spLocks noGrp="1"/>
          </p:cNvSpPr>
          <p:nvPr>
            <p:ph type="body" sz="quarter" idx="10" hasCustomPrompt="1"/>
          </p:nvPr>
        </p:nvSpPr>
        <p:spPr>
          <a:xfrm>
            <a:off x="6384032" y="4157668"/>
            <a:ext cx="5399981" cy="1079500"/>
          </a:xfrm>
        </p:spPr>
        <p:txBody>
          <a:bodyPr anchor="b">
            <a:normAutofit/>
          </a:bodyPr>
          <a:lstStyle>
            <a:lvl1pPr algn="r">
              <a:lnSpc>
                <a:spcPts val="3000"/>
              </a:lnSpc>
              <a:defRPr sz="2600">
                <a:solidFill>
                  <a:schemeClr val="bg1"/>
                </a:solidFill>
              </a:defRPr>
            </a:lvl1pPr>
          </a:lstStyle>
          <a:p>
            <a:pPr lvl="0"/>
            <a:r>
              <a:rPr lang="en-US" dirty="0"/>
              <a:t>Click to insert title</a:t>
            </a:r>
          </a:p>
        </p:txBody>
      </p:sp>
      <p:sp>
        <p:nvSpPr>
          <p:cNvPr id="15" name="Text Placeholder 13">
            <a:extLst>
              <a:ext uri="{FF2B5EF4-FFF2-40B4-BE49-F238E27FC236}">
                <a16:creationId xmlns:a16="http://schemas.microsoft.com/office/drawing/2014/main" id="{97620309-84FF-4D53-AD39-936B55216B4B}"/>
              </a:ext>
            </a:extLst>
          </p:cNvPr>
          <p:cNvSpPr>
            <a:spLocks noGrp="1"/>
          </p:cNvSpPr>
          <p:nvPr>
            <p:ph type="body" sz="quarter" idx="11" hasCustomPrompt="1"/>
          </p:nvPr>
        </p:nvSpPr>
        <p:spPr>
          <a:xfrm>
            <a:off x="6382672" y="5381481"/>
            <a:ext cx="5401341" cy="1079500"/>
          </a:xfrm>
        </p:spPr>
        <p:txBody>
          <a:bodyPr anchor="t">
            <a:normAutofit/>
          </a:bodyPr>
          <a:lstStyle>
            <a:lvl1pPr marL="0" algn="r">
              <a:lnSpc>
                <a:spcPts val="2200"/>
              </a:lnSpc>
              <a:defRPr sz="1800">
                <a:solidFill>
                  <a:schemeClr val="bg1"/>
                </a:solidFill>
              </a:defRPr>
            </a:lvl1pPr>
          </a:lstStyle>
          <a:p>
            <a:pPr marL="0" lvl="0"/>
            <a:r>
              <a:rPr lang="en-US" dirty="0"/>
              <a:t>Click to insert presenter, location, and date</a:t>
            </a:r>
          </a:p>
        </p:txBody>
      </p:sp>
    </p:spTree>
    <p:extLst>
      <p:ext uri="{BB962C8B-B14F-4D97-AF65-F5344CB8AC3E}">
        <p14:creationId xmlns:p14="http://schemas.microsoft.com/office/powerpoint/2010/main" val="5481200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with Shapes - Layout1">
    <p:bg>
      <p:bgRef idx="1001">
        <a:schemeClr val="bg1"/>
      </p:bgRef>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E94103CC-22C5-4F38-9B77-3524E8A553F9}"/>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r="23077" b="19676"/>
          <a:stretch/>
        </p:blipFill>
        <p:spPr>
          <a:xfrm rot="16200000">
            <a:off x="5413032" y="79029"/>
            <a:ext cx="6857997" cy="6699938"/>
          </a:xfrm>
          <a:prstGeom prst="rect">
            <a:avLst/>
          </a:prstGeom>
        </p:spPr>
      </p:pic>
      <p:sp>
        <p:nvSpPr>
          <p:cNvPr id="50" name="Text Placeholder 7">
            <a:extLst>
              <a:ext uri="{FF2B5EF4-FFF2-40B4-BE49-F238E27FC236}">
                <a16:creationId xmlns:a16="http://schemas.microsoft.com/office/drawing/2014/main" id="{4E956B68-B273-4648-AC4B-C9A05A745160}"/>
              </a:ext>
            </a:extLst>
          </p:cNvPr>
          <p:cNvSpPr>
            <a:spLocks noGrp="1"/>
          </p:cNvSpPr>
          <p:nvPr>
            <p:ph type="body" sz="quarter" idx="32" hasCustomPrompt="1"/>
          </p:nvPr>
        </p:nvSpPr>
        <p:spPr>
          <a:xfrm>
            <a:off x="1847528" y="2708920"/>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51" name="Text Placeholder 7">
            <a:extLst>
              <a:ext uri="{FF2B5EF4-FFF2-40B4-BE49-F238E27FC236}">
                <a16:creationId xmlns:a16="http://schemas.microsoft.com/office/drawing/2014/main" id="{F12D7C74-E8A0-4A7D-95DA-A14111669514}"/>
              </a:ext>
            </a:extLst>
          </p:cNvPr>
          <p:cNvSpPr>
            <a:spLocks noGrp="1"/>
          </p:cNvSpPr>
          <p:nvPr>
            <p:ph type="body" sz="quarter" idx="33" hasCustomPrompt="1"/>
          </p:nvPr>
        </p:nvSpPr>
        <p:spPr>
          <a:xfrm>
            <a:off x="1847528" y="3645024"/>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9" name="Picture Placeholder 48">
            <a:extLst>
              <a:ext uri="{FF2B5EF4-FFF2-40B4-BE49-F238E27FC236}">
                <a16:creationId xmlns:a16="http://schemas.microsoft.com/office/drawing/2014/main" id="{4212BD44-DEDF-4B08-8824-204652F9616E}"/>
              </a:ext>
            </a:extLst>
          </p:cNvPr>
          <p:cNvSpPr>
            <a:spLocks noGrp="1"/>
          </p:cNvSpPr>
          <p:nvPr>
            <p:ph type="pic" sz="quarter" idx="10"/>
          </p:nvPr>
        </p:nvSpPr>
        <p:spPr>
          <a:xfrm>
            <a:off x="6553200" y="2060575"/>
            <a:ext cx="4910138" cy="2722563"/>
          </a:xfrm>
          <a:prstGeom prst="rect">
            <a:avLst/>
          </a:prstGeom>
        </p:spPr>
        <p:txBody>
          <a:bodyPr anchor="ctr"/>
          <a:lstStyle>
            <a:lvl1pPr algn="ctr">
              <a:defRPr/>
            </a:lvl1pPr>
          </a:lstStyle>
          <a:p>
            <a:endParaRPr lang="pt-PT"/>
          </a:p>
        </p:txBody>
      </p:sp>
      <p:sp>
        <p:nvSpPr>
          <p:cNvPr id="52" name="Text Placeholder 7">
            <a:extLst>
              <a:ext uri="{FF2B5EF4-FFF2-40B4-BE49-F238E27FC236}">
                <a16:creationId xmlns:a16="http://schemas.microsoft.com/office/drawing/2014/main" id="{92D6AE9D-467E-46C0-B32B-79A9B07CDD13}"/>
              </a:ext>
            </a:extLst>
          </p:cNvPr>
          <p:cNvSpPr>
            <a:spLocks noGrp="1"/>
          </p:cNvSpPr>
          <p:nvPr>
            <p:ph type="body" sz="quarter" idx="34" hasCustomPrompt="1"/>
          </p:nvPr>
        </p:nvSpPr>
        <p:spPr>
          <a:xfrm>
            <a:off x="1847528" y="4630276"/>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7"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986447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pic>
        <p:nvPicPr>
          <p:cNvPr id="9" name="Graphic 4">
            <a:extLst>
              <a:ext uri="{FF2B5EF4-FFF2-40B4-BE49-F238E27FC236}">
                <a16:creationId xmlns:a16="http://schemas.microsoft.com/office/drawing/2014/main" id="{D67A1EFD-D78D-4138-B2FE-E0A098B59C34}"/>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81836" t="-4713" b="16530"/>
          <a:stretch/>
        </p:blipFill>
        <p:spPr>
          <a:xfrm>
            <a:off x="11491419" y="164829"/>
            <a:ext cx="424356" cy="459624"/>
          </a:xfrm>
          <a:prstGeom prst="rect">
            <a:avLst/>
          </a:prstGeom>
        </p:spPr>
      </p:pic>
      <p:cxnSp>
        <p:nvCxnSpPr>
          <p:cNvPr id="11"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6"/>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14"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923991557"/>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xt with Shapes - Layout2">
    <p:bg>
      <p:bgPr>
        <a:solidFill>
          <a:srgbClr val="E6E7E7"/>
        </a:solidFill>
        <a:effectLst/>
      </p:bgPr>
    </p:bg>
    <p:spTree>
      <p:nvGrpSpPr>
        <p:cNvPr id="1" name=""/>
        <p:cNvGrpSpPr/>
        <p:nvPr/>
      </p:nvGrpSpPr>
      <p:grpSpPr>
        <a:xfrm>
          <a:off x="0" y="0"/>
          <a:ext cx="0" cy="0"/>
          <a:chOff x="0" y="0"/>
          <a:chExt cx="0" cy="0"/>
        </a:xfrm>
      </p:grpSpPr>
      <p:sp>
        <p:nvSpPr>
          <p:cNvPr id="10" name="Text Placeholder 13">
            <a:extLst>
              <a:ext uri="{FF2B5EF4-FFF2-40B4-BE49-F238E27FC236}">
                <a16:creationId xmlns:a16="http://schemas.microsoft.com/office/drawing/2014/main" id="{7D1DC75A-C7A4-44A4-B19C-D445335545B0}"/>
              </a:ext>
            </a:extLst>
          </p:cNvPr>
          <p:cNvSpPr>
            <a:spLocks noGrp="1"/>
          </p:cNvSpPr>
          <p:nvPr>
            <p:ph type="body" sz="quarter" idx="11" hasCustomPrompt="1"/>
          </p:nvPr>
        </p:nvSpPr>
        <p:spPr>
          <a:xfrm>
            <a:off x="407988" y="2204864"/>
            <a:ext cx="3618859" cy="2924629"/>
          </a:xfrm>
          <a:prstGeom prst="rect">
            <a:avLst/>
          </a:prstGeom>
        </p:spPr>
        <p:txBody>
          <a:bodyPr lIns="0" tIns="0" rIns="0" bIns="0" anchor="b">
            <a:normAutofit/>
          </a:bodyPr>
          <a:lstStyle>
            <a:lvl1pPr>
              <a:lnSpc>
                <a:spcPts val="6200"/>
              </a:lnSpc>
              <a:defRPr sz="5400">
                <a:solidFill>
                  <a:srgbClr val="2C004B"/>
                </a:solidFill>
              </a:defRPr>
            </a:lvl1pPr>
            <a:lvl2pPr marL="457200" indent="0">
              <a:lnSpc>
                <a:spcPts val="6200"/>
              </a:lnSpc>
              <a:buNone/>
              <a:defRPr sz="5400">
                <a:solidFill>
                  <a:srgbClr val="2C004B"/>
                </a:solidFill>
              </a:defRPr>
            </a:lvl2pPr>
          </a:lstStyle>
          <a:p>
            <a:pPr lvl="0"/>
            <a:r>
              <a:rPr lang="en-US" dirty="0"/>
              <a:t>Edit text styles</a:t>
            </a:r>
          </a:p>
        </p:txBody>
      </p:sp>
      <p:sp>
        <p:nvSpPr>
          <p:cNvPr id="11" name="Text Placeholder 13">
            <a:extLst>
              <a:ext uri="{FF2B5EF4-FFF2-40B4-BE49-F238E27FC236}">
                <a16:creationId xmlns:a16="http://schemas.microsoft.com/office/drawing/2014/main" id="{563879A0-0979-491A-8758-371BB7AD935B}"/>
              </a:ext>
            </a:extLst>
          </p:cNvPr>
          <p:cNvSpPr>
            <a:spLocks noGrp="1"/>
          </p:cNvSpPr>
          <p:nvPr>
            <p:ph type="body" sz="quarter" idx="12" hasCustomPrompt="1"/>
          </p:nvPr>
        </p:nvSpPr>
        <p:spPr>
          <a:xfrm>
            <a:off x="407988" y="5273460"/>
            <a:ext cx="3618859" cy="675820"/>
          </a:xfrm>
          <a:prstGeom prst="rect">
            <a:avLst/>
          </a:prstGeom>
        </p:spPr>
        <p:txBody>
          <a:bodyPr lIns="0" tIns="0" rIns="0" bIns="0">
            <a:normAutofit/>
          </a:bodyPr>
          <a:lstStyle>
            <a:lvl1pPr>
              <a:lnSpc>
                <a:spcPts val="1800"/>
              </a:lnSpc>
              <a:defRPr sz="1600">
                <a:solidFill>
                  <a:srgbClr val="2C004B"/>
                </a:solidFill>
              </a:defRPr>
            </a:lvl1pPr>
            <a:lvl2pPr marL="457200" indent="0">
              <a:buNone/>
              <a:defRPr sz="1800">
                <a:solidFill>
                  <a:srgbClr val="2C004B"/>
                </a:solidFill>
              </a:defRPr>
            </a:lvl2pPr>
          </a:lstStyle>
          <a:p>
            <a:pPr lvl="0"/>
            <a:r>
              <a:rPr lang="en-US" dirty="0"/>
              <a:t>Edit text styles</a:t>
            </a:r>
          </a:p>
        </p:txBody>
      </p:sp>
      <p:grpSp>
        <p:nvGrpSpPr>
          <p:cNvPr id="9" name="Group 8">
            <a:extLst>
              <a:ext uri="{FF2B5EF4-FFF2-40B4-BE49-F238E27FC236}">
                <a16:creationId xmlns:a16="http://schemas.microsoft.com/office/drawing/2014/main" id="{A76958A6-8FB1-445D-BB17-D619DC39E089}"/>
              </a:ext>
            </a:extLst>
          </p:cNvPr>
          <p:cNvGrpSpPr/>
          <p:nvPr userDrawn="1"/>
        </p:nvGrpSpPr>
        <p:grpSpPr>
          <a:xfrm>
            <a:off x="3461852" y="0"/>
            <a:ext cx="8730148" cy="6858000"/>
            <a:chOff x="3461852" y="0"/>
            <a:chExt cx="8730148" cy="6858000"/>
          </a:xfrm>
        </p:grpSpPr>
        <p:sp>
          <p:nvSpPr>
            <p:cNvPr id="12" name="Freeform: Shape 11">
              <a:extLst>
                <a:ext uri="{FF2B5EF4-FFF2-40B4-BE49-F238E27FC236}">
                  <a16:creationId xmlns:a16="http://schemas.microsoft.com/office/drawing/2014/main" id="{3C37792F-39D6-4A1F-BE84-103229E3E4C7}"/>
                </a:ext>
              </a:extLst>
            </p:cNvPr>
            <p:cNvSpPr/>
            <p:nvPr/>
          </p:nvSpPr>
          <p:spPr>
            <a:xfrm>
              <a:off x="3461852" y="0"/>
              <a:ext cx="8730148" cy="6858000"/>
            </a:xfrm>
            <a:custGeom>
              <a:avLst/>
              <a:gdLst>
                <a:gd name="connsiteX0" fmla="*/ 0 w 8730148"/>
                <a:gd name="connsiteY0" fmla="*/ 0 h 6858000"/>
                <a:gd name="connsiteX1" fmla="*/ 8730148 w 8730148"/>
                <a:gd name="connsiteY1" fmla="*/ 0 h 6858000"/>
                <a:gd name="connsiteX2" fmla="*/ 8730148 w 8730148"/>
                <a:gd name="connsiteY2" fmla="*/ 23679 h 6858000"/>
                <a:gd name="connsiteX3" fmla="*/ 8730148 w 8730148"/>
                <a:gd name="connsiteY3" fmla="*/ 495863 h 6858000"/>
                <a:gd name="connsiteX4" fmla="*/ 8730148 w 8730148"/>
                <a:gd name="connsiteY4" fmla="*/ 952308 h 6858000"/>
                <a:gd name="connsiteX5" fmla="*/ 8730148 w 8730148"/>
                <a:gd name="connsiteY5" fmla="*/ 1393283 h 6858000"/>
                <a:gd name="connsiteX6" fmla="*/ 8730148 w 8730148"/>
                <a:gd name="connsiteY6" fmla="*/ 1819052 h 6858000"/>
                <a:gd name="connsiteX7" fmla="*/ 8730148 w 8730148"/>
                <a:gd name="connsiteY7" fmla="*/ 2229885 h 6858000"/>
                <a:gd name="connsiteX8" fmla="*/ 8730148 w 8730148"/>
                <a:gd name="connsiteY8" fmla="*/ 2626046 h 6858000"/>
                <a:gd name="connsiteX9" fmla="*/ 8730148 w 8730148"/>
                <a:gd name="connsiteY9" fmla="*/ 3007803 h 6858000"/>
                <a:gd name="connsiteX10" fmla="*/ 8730148 w 8730148"/>
                <a:gd name="connsiteY10" fmla="*/ 3375422 h 6858000"/>
                <a:gd name="connsiteX11" fmla="*/ 8730148 w 8730148"/>
                <a:gd name="connsiteY11" fmla="*/ 3729171 h 6858000"/>
                <a:gd name="connsiteX12" fmla="*/ 8730148 w 8730148"/>
                <a:gd name="connsiteY12" fmla="*/ 4069315 h 6858000"/>
                <a:gd name="connsiteX13" fmla="*/ 8730148 w 8730148"/>
                <a:gd name="connsiteY13" fmla="*/ 4396123 h 6858000"/>
                <a:gd name="connsiteX14" fmla="*/ 8730148 w 8730148"/>
                <a:gd name="connsiteY14" fmla="*/ 4709860 h 6858000"/>
                <a:gd name="connsiteX15" fmla="*/ 8730148 w 8730148"/>
                <a:gd name="connsiteY15" fmla="*/ 5010793 h 6858000"/>
                <a:gd name="connsiteX16" fmla="*/ 8730148 w 8730148"/>
                <a:gd name="connsiteY16" fmla="*/ 5299189 h 6858000"/>
                <a:gd name="connsiteX17" fmla="*/ 8730148 w 8730148"/>
                <a:gd name="connsiteY17" fmla="*/ 5575315 h 6858000"/>
                <a:gd name="connsiteX18" fmla="*/ 8730148 w 8730148"/>
                <a:gd name="connsiteY18" fmla="*/ 5839437 h 6858000"/>
                <a:gd name="connsiteX19" fmla="*/ 8730148 w 8730148"/>
                <a:gd name="connsiteY19" fmla="*/ 6091822 h 6858000"/>
                <a:gd name="connsiteX20" fmla="*/ 8730148 w 8730148"/>
                <a:gd name="connsiteY20" fmla="*/ 6332738 h 6858000"/>
                <a:gd name="connsiteX21" fmla="*/ 8730148 w 8730148"/>
                <a:gd name="connsiteY21" fmla="*/ 6562450 h 6858000"/>
                <a:gd name="connsiteX22" fmla="*/ 8730148 w 8730148"/>
                <a:gd name="connsiteY22" fmla="*/ 6781226 h 6858000"/>
                <a:gd name="connsiteX23" fmla="*/ 8730148 w 8730148"/>
                <a:gd name="connsiteY23" fmla="*/ 6858000 h 6858000"/>
                <a:gd name="connsiteX24" fmla="*/ 1680266 w 8730148"/>
                <a:gd name="connsiteY24" fmla="*/ 6858000 h 6858000"/>
                <a:gd name="connsiteX25" fmla="*/ 1725275 w 8730148"/>
                <a:gd name="connsiteY25" fmla="*/ 6819058 h 6858000"/>
                <a:gd name="connsiteX26" fmla="*/ 3705962 w 8730148"/>
                <a:gd name="connsiteY26" fmla="*/ 2012619 h 6858000"/>
                <a:gd name="connsiteX27" fmla="*/ 116582 w 8730148"/>
                <a:gd name="connsiteY27" fmla="*/ 25323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730148" h="6858000">
                  <a:moveTo>
                    <a:pt x="0" y="0"/>
                  </a:moveTo>
                  <a:lnTo>
                    <a:pt x="8730148" y="0"/>
                  </a:lnTo>
                  <a:lnTo>
                    <a:pt x="8730148" y="23679"/>
                  </a:lnTo>
                  <a:lnTo>
                    <a:pt x="8730148" y="495863"/>
                  </a:lnTo>
                  <a:lnTo>
                    <a:pt x="8730148" y="952308"/>
                  </a:lnTo>
                  <a:lnTo>
                    <a:pt x="8730148" y="1393283"/>
                  </a:lnTo>
                  <a:lnTo>
                    <a:pt x="8730148" y="1819052"/>
                  </a:lnTo>
                  <a:lnTo>
                    <a:pt x="8730148" y="2229885"/>
                  </a:lnTo>
                  <a:lnTo>
                    <a:pt x="8730148" y="2626046"/>
                  </a:lnTo>
                  <a:lnTo>
                    <a:pt x="8730148" y="3007803"/>
                  </a:lnTo>
                  <a:lnTo>
                    <a:pt x="8730148" y="3375422"/>
                  </a:lnTo>
                  <a:lnTo>
                    <a:pt x="8730148" y="3729171"/>
                  </a:lnTo>
                  <a:lnTo>
                    <a:pt x="8730148" y="4069315"/>
                  </a:lnTo>
                  <a:lnTo>
                    <a:pt x="8730148" y="4396123"/>
                  </a:lnTo>
                  <a:lnTo>
                    <a:pt x="8730148" y="4709860"/>
                  </a:lnTo>
                  <a:lnTo>
                    <a:pt x="8730148" y="5010793"/>
                  </a:lnTo>
                  <a:lnTo>
                    <a:pt x="8730148" y="5299189"/>
                  </a:lnTo>
                  <a:lnTo>
                    <a:pt x="8730148" y="5575315"/>
                  </a:lnTo>
                  <a:lnTo>
                    <a:pt x="8730148" y="5839437"/>
                  </a:lnTo>
                  <a:lnTo>
                    <a:pt x="8730148" y="6091822"/>
                  </a:lnTo>
                  <a:lnTo>
                    <a:pt x="8730148" y="6332738"/>
                  </a:lnTo>
                  <a:lnTo>
                    <a:pt x="8730148" y="6562450"/>
                  </a:lnTo>
                  <a:lnTo>
                    <a:pt x="8730148" y="6781226"/>
                  </a:lnTo>
                  <a:lnTo>
                    <a:pt x="8730148" y="6858000"/>
                  </a:lnTo>
                  <a:lnTo>
                    <a:pt x="1680266" y="6858000"/>
                  </a:lnTo>
                  <a:lnTo>
                    <a:pt x="1725275" y="6819058"/>
                  </a:lnTo>
                  <a:cubicBezTo>
                    <a:pt x="4662995" y="4201443"/>
                    <a:pt x="4141233" y="1217168"/>
                    <a:pt x="3705962" y="2012619"/>
                  </a:cubicBezTo>
                  <a:cubicBezTo>
                    <a:pt x="3516434" y="3033940"/>
                    <a:pt x="1425698" y="2929072"/>
                    <a:pt x="116582" y="253235"/>
                  </a:cubicBezTo>
                  <a:close/>
                </a:path>
              </a:pathLst>
            </a:custGeom>
            <a:solidFill>
              <a:srgbClr val="2C0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Freeform 10">
              <a:extLst>
                <a:ext uri="{FF2B5EF4-FFF2-40B4-BE49-F238E27FC236}">
                  <a16:creationId xmlns:a16="http://schemas.microsoft.com/office/drawing/2014/main" id="{D9D750E2-E6DE-4123-9001-1391D1C49BBA}"/>
                </a:ext>
              </a:extLst>
            </p:cNvPr>
            <p:cNvSpPr>
              <a:spLocks/>
            </p:cNvSpPr>
            <p:nvPr/>
          </p:nvSpPr>
          <p:spPr bwMode="auto">
            <a:xfrm>
              <a:off x="6813803" y="2034666"/>
              <a:ext cx="669225" cy="544797"/>
            </a:xfrm>
            <a:custGeom>
              <a:avLst/>
              <a:gdLst>
                <a:gd name="T0" fmla="*/ 98 w 149"/>
                <a:gd name="T1" fmla="*/ 84 h 121"/>
                <a:gd name="T2" fmla="*/ 149 w 149"/>
                <a:gd name="T3" fmla="*/ 34 h 121"/>
                <a:gd name="T4" fmla="*/ 112 w 149"/>
                <a:gd name="T5" fmla="*/ 0 h 121"/>
                <a:gd name="T6" fmla="*/ 39 w 149"/>
                <a:gd name="T7" fmla="*/ 78 h 121"/>
                <a:gd name="T8" fmla="*/ 0 w 149"/>
                <a:gd name="T9" fmla="*/ 113 h 121"/>
                <a:gd name="T10" fmla="*/ 29 w 149"/>
                <a:gd name="T11" fmla="*/ 121 h 121"/>
                <a:gd name="T12" fmla="*/ 99 w 149"/>
                <a:gd name="T13" fmla="*/ 99 h 121"/>
                <a:gd name="T14" fmla="*/ 64 w 149"/>
                <a:gd name="T15" fmla="*/ 67 h 121"/>
                <a:gd name="T16" fmla="*/ 98 w 149"/>
                <a:gd name="T17" fmla="*/ 84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1">
                  <a:moveTo>
                    <a:pt x="98" y="84"/>
                  </a:moveTo>
                  <a:cubicBezTo>
                    <a:pt x="127" y="84"/>
                    <a:pt x="149" y="61"/>
                    <a:pt x="149" y="34"/>
                  </a:cubicBezTo>
                  <a:cubicBezTo>
                    <a:pt x="147" y="22"/>
                    <a:pt x="143" y="0"/>
                    <a:pt x="112" y="0"/>
                  </a:cubicBezTo>
                  <a:cubicBezTo>
                    <a:pt x="78" y="0"/>
                    <a:pt x="67" y="47"/>
                    <a:pt x="39" y="78"/>
                  </a:cubicBezTo>
                  <a:cubicBezTo>
                    <a:pt x="37" y="95"/>
                    <a:pt x="20" y="111"/>
                    <a:pt x="0" y="113"/>
                  </a:cubicBezTo>
                  <a:cubicBezTo>
                    <a:pt x="5" y="118"/>
                    <a:pt x="16" y="121"/>
                    <a:pt x="29" y="121"/>
                  </a:cubicBezTo>
                  <a:cubicBezTo>
                    <a:pt x="54" y="121"/>
                    <a:pt x="83" y="114"/>
                    <a:pt x="99" y="99"/>
                  </a:cubicBezTo>
                  <a:cubicBezTo>
                    <a:pt x="78" y="99"/>
                    <a:pt x="65" y="86"/>
                    <a:pt x="64" y="67"/>
                  </a:cubicBezTo>
                  <a:cubicBezTo>
                    <a:pt x="74" y="79"/>
                    <a:pt x="85" y="84"/>
                    <a:pt x="98" y="84"/>
                  </a:cubicBezTo>
                </a:path>
              </a:pathLst>
            </a:custGeom>
            <a:solidFill>
              <a:srgbClr val="00B9E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4" name="Freeform 11">
              <a:extLst>
                <a:ext uri="{FF2B5EF4-FFF2-40B4-BE49-F238E27FC236}">
                  <a16:creationId xmlns:a16="http://schemas.microsoft.com/office/drawing/2014/main" id="{53936070-5445-4D5B-B6F0-A72D3CC87FBE}"/>
                </a:ext>
              </a:extLst>
            </p:cNvPr>
            <p:cNvSpPr>
              <a:spLocks/>
            </p:cNvSpPr>
            <p:nvPr/>
          </p:nvSpPr>
          <p:spPr bwMode="auto">
            <a:xfrm>
              <a:off x="6464057" y="1641201"/>
              <a:ext cx="1018971" cy="860913"/>
            </a:xfrm>
            <a:custGeom>
              <a:avLst/>
              <a:gdLst>
                <a:gd name="T0" fmla="*/ 227 w 227"/>
                <a:gd name="T1" fmla="*/ 120 h 192"/>
                <a:gd name="T2" fmla="*/ 188 w 227"/>
                <a:gd name="T3" fmla="*/ 40 h 192"/>
                <a:gd name="T4" fmla="*/ 127 w 227"/>
                <a:gd name="T5" fmla="*/ 2 h 192"/>
                <a:gd name="T6" fmla="*/ 122 w 227"/>
                <a:gd name="T7" fmla="*/ 0 h 192"/>
                <a:gd name="T8" fmla="*/ 121 w 227"/>
                <a:gd name="T9" fmla="*/ 0 h 192"/>
                <a:gd name="T10" fmla="*/ 0 w 227"/>
                <a:gd name="T11" fmla="*/ 125 h 192"/>
                <a:gd name="T12" fmla="*/ 42 w 227"/>
                <a:gd name="T13" fmla="*/ 187 h 192"/>
                <a:gd name="T14" fmla="*/ 85 w 227"/>
                <a:gd name="T15" fmla="*/ 187 h 192"/>
                <a:gd name="T16" fmla="*/ 117 w 227"/>
                <a:gd name="T17" fmla="*/ 166 h 192"/>
                <a:gd name="T18" fmla="*/ 190 w 227"/>
                <a:gd name="T19" fmla="*/ 88 h 192"/>
                <a:gd name="T20" fmla="*/ 227 w 227"/>
                <a:gd name="T21" fmla="*/ 122 h 192"/>
                <a:gd name="T22" fmla="*/ 227 w 227"/>
                <a:gd name="T23" fmla="*/ 12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2">
                  <a:moveTo>
                    <a:pt x="227" y="120"/>
                  </a:moveTo>
                  <a:cubicBezTo>
                    <a:pt x="226" y="88"/>
                    <a:pt x="211" y="61"/>
                    <a:pt x="188" y="40"/>
                  </a:cubicBezTo>
                  <a:cubicBezTo>
                    <a:pt x="170" y="23"/>
                    <a:pt x="149" y="11"/>
                    <a:pt x="127" y="2"/>
                  </a:cubicBezTo>
                  <a:cubicBezTo>
                    <a:pt x="125" y="1"/>
                    <a:pt x="123" y="0"/>
                    <a:pt x="122" y="0"/>
                  </a:cubicBezTo>
                  <a:cubicBezTo>
                    <a:pt x="122" y="0"/>
                    <a:pt x="122" y="0"/>
                    <a:pt x="121" y="0"/>
                  </a:cubicBezTo>
                  <a:cubicBezTo>
                    <a:pt x="94" y="32"/>
                    <a:pt x="0" y="57"/>
                    <a:pt x="0" y="125"/>
                  </a:cubicBezTo>
                  <a:cubicBezTo>
                    <a:pt x="0" y="152"/>
                    <a:pt x="17" y="176"/>
                    <a:pt x="42" y="187"/>
                  </a:cubicBezTo>
                  <a:cubicBezTo>
                    <a:pt x="56" y="192"/>
                    <a:pt x="70" y="192"/>
                    <a:pt x="85" y="187"/>
                  </a:cubicBezTo>
                  <a:cubicBezTo>
                    <a:pt x="98" y="183"/>
                    <a:pt x="108" y="175"/>
                    <a:pt x="117" y="166"/>
                  </a:cubicBezTo>
                  <a:cubicBezTo>
                    <a:pt x="145" y="135"/>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
        <p:nvSpPr>
          <p:cNvPr id="8" name="Retângulo 43">
            <a:extLst>
              <a:ext uri="{FF2B5EF4-FFF2-40B4-BE49-F238E27FC236}">
                <a16:creationId xmlns:a16="http://schemas.microsoft.com/office/drawing/2014/main" id="{834ADCB4-BFB1-450D-8F6D-64217F4CD92C}"/>
              </a:ext>
            </a:extLst>
          </p:cNvPr>
          <p:cNvSpPr/>
          <p:nvPr userDrawn="1"/>
        </p:nvSpPr>
        <p:spPr>
          <a:xfrm>
            <a:off x="949665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
        <p:nvSpPr>
          <p:cNvPr id="15" name="Retângulo 43">
            <a:extLst>
              <a:ext uri="{FF2B5EF4-FFF2-40B4-BE49-F238E27FC236}">
                <a16:creationId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20"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16643351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ank-White">
    <p:spTree>
      <p:nvGrpSpPr>
        <p:cNvPr id="1" name=""/>
        <p:cNvGrpSpPr/>
        <p:nvPr/>
      </p:nvGrpSpPr>
      <p:grpSpPr>
        <a:xfrm>
          <a:off x="0" y="0"/>
          <a:ext cx="0" cy="0"/>
          <a:chOff x="0" y="0"/>
          <a:chExt cx="0" cy="0"/>
        </a:xfrm>
      </p:grpSpPr>
      <p:sp>
        <p:nvSpPr>
          <p:cNvPr id="3"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21808584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Grey">
    <p:spTree>
      <p:nvGrpSpPr>
        <p:cNvPr id="1" name=""/>
        <p:cNvGrpSpPr/>
        <p:nvPr/>
      </p:nvGrpSpPr>
      <p:grpSpPr>
        <a:xfrm>
          <a:off x="0" y="0"/>
          <a:ext cx="0" cy="0"/>
          <a:chOff x="0" y="0"/>
          <a:chExt cx="0" cy="0"/>
        </a:xfrm>
      </p:grpSpPr>
      <p:sp>
        <p:nvSpPr>
          <p:cNvPr id="6" name="Rectangle 5"/>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0"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52583164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 Charts">
    <p:bg>
      <p:bgRef idx="1001">
        <a:schemeClr val="bg1"/>
      </p:bgRef>
    </p:bg>
    <p:spTree>
      <p:nvGrpSpPr>
        <p:cNvPr id="1" name=""/>
        <p:cNvGrpSpPr/>
        <p:nvPr/>
      </p:nvGrpSpPr>
      <p:grpSpPr>
        <a:xfrm>
          <a:off x="0" y="0"/>
          <a:ext cx="0" cy="0"/>
          <a:chOff x="0" y="0"/>
          <a:chExt cx="0" cy="0"/>
        </a:xfrm>
      </p:grpSpPr>
      <p:sp>
        <p:nvSpPr>
          <p:cNvPr id="21" name="Text Placeholder 4">
            <a:extLst>
              <a:ext uri="{FF2B5EF4-FFF2-40B4-BE49-F238E27FC236}">
                <a16:creationId xmlns:a16="http://schemas.microsoft.com/office/drawing/2014/main" id="{7B710EB7-4E56-449A-B5D4-12A5A50A258D}"/>
              </a:ext>
            </a:extLst>
          </p:cNvPr>
          <p:cNvSpPr>
            <a:spLocks noGrp="1"/>
          </p:cNvSpPr>
          <p:nvPr>
            <p:ph type="body" sz="quarter" idx="14" hasCustomPrompt="1"/>
          </p:nvPr>
        </p:nvSpPr>
        <p:spPr>
          <a:xfrm>
            <a:off x="407988" y="1428075"/>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7" name="Chart Placeholder 16">
            <a:extLst>
              <a:ext uri="{FF2B5EF4-FFF2-40B4-BE49-F238E27FC236}">
                <a16:creationId xmlns:a16="http://schemas.microsoft.com/office/drawing/2014/main" id="{6093AB2F-A9E2-4259-8D2A-0E33C88FF1BC}"/>
              </a:ext>
            </a:extLst>
          </p:cNvPr>
          <p:cNvSpPr>
            <a:spLocks noGrp="1"/>
          </p:cNvSpPr>
          <p:nvPr>
            <p:ph type="chart" sz="quarter" idx="10"/>
          </p:nvPr>
        </p:nvSpPr>
        <p:spPr>
          <a:xfrm>
            <a:off x="407988" y="1824707"/>
            <a:ext cx="5543550" cy="1963738"/>
          </a:xfrm>
          <a:prstGeom prst="rect">
            <a:avLst/>
          </a:prstGeom>
        </p:spPr>
        <p:txBody>
          <a:bodyPr anchor="ctr"/>
          <a:lstStyle>
            <a:lvl1pPr algn="ctr">
              <a:defRPr/>
            </a:lvl1pPr>
          </a:lstStyle>
          <a:p>
            <a:endParaRPr lang="pt-PT"/>
          </a:p>
        </p:txBody>
      </p:sp>
      <p:sp>
        <p:nvSpPr>
          <p:cNvPr id="18" name="Chart Placeholder 16">
            <a:extLst>
              <a:ext uri="{FF2B5EF4-FFF2-40B4-BE49-F238E27FC236}">
                <a16:creationId xmlns:a16="http://schemas.microsoft.com/office/drawing/2014/main" id="{FFC514B9-95FB-485B-B1AD-4193B2310907}"/>
              </a:ext>
            </a:extLst>
          </p:cNvPr>
          <p:cNvSpPr>
            <a:spLocks noGrp="1"/>
          </p:cNvSpPr>
          <p:nvPr>
            <p:ph type="chart" sz="quarter" idx="11"/>
          </p:nvPr>
        </p:nvSpPr>
        <p:spPr>
          <a:xfrm>
            <a:off x="6240463" y="1824707"/>
            <a:ext cx="5543550" cy="1963738"/>
          </a:xfrm>
          <a:prstGeom prst="rect">
            <a:avLst/>
          </a:prstGeom>
        </p:spPr>
        <p:txBody>
          <a:bodyPr anchor="ctr"/>
          <a:lstStyle>
            <a:lvl1pPr algn="ctr">
              <a:defRPr/>
            </a:lvl1pPr>
          </a:lstStyle>
          <a:p>
            <a:endParaRPr lang="pt-PT"/>
          </a:p>
        </p:txBody>
      </p:sp>
      <p:sp>
        <p:nvSpPr>
          <p:cNvPr id="22" name="Text Placeholder 4">
            <a:extLst>
              <a:ext uri="{FF2B5EF4-FFF2-40B4-BE49-F238E27FC236}">
                <a16:creationId xmlns:a16="http://schemas.microsoft.com/office/drawing/2014/main" id="{212267A8-F086-40EB-BC5F-D9FE81725052}"/>
              </a:ext>
            </a:extLst>
          </p:cNvPr>
          <p:cNvSpPr>
            <a:spLocks noGrp="1"/>
          </p:cNvSpPr>
          <p:nvPr>
            <p:ph type="body" sz="quarter" idx="15" hasCustomPrompt="1"/>
          </p:nvPr>
        </p:nvSpPr>
        <p:spPr>
          <a:xfrm>
            <a:off x="6240463" y="1412875"/>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2"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5" name="Text Placeholder 4">
            <a:extLst>
              <a:ext uri="{FF2B5EF4-FFF2-40B4-BE49-F238E27FC236}">
                <a16:creationId xmlns:a16="http://schemas.microsoft.com/office/drawing/2014/main" id="{7B710EB7-4E56-449A-B5D4-12A5A50A258D}"/>
              </a:ext>
            </a:extLst>
          </p:cNvPr>
          <p:cNvSpPr>
            <a:spLocks noGrp="1"/>
          </p:cNvSpPr>
          <p:nvPr>
            <p:ph type="body" sz="quarter" idx="16" hasCustomPrompt="1"/>
          </p:nvPr>
        </p:nvSpPr>
        <p:spPr>
          <a:xfrm>
            <a:off x="407988" y="4081447"/>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6" name="Chart Placeholder 16">
            <a:extLst>
              <a:ext uri="{FF2B5EF4-FFF2-40B4-BE49-F238E27FC236}">
                <a16:creationId xmlns:a16="http://schemas.microsoft.com/office/drawing/2014/main" id="{6093AB2F-A9E2-4259-8D2A-0E33C88FF1BC}"/>
              </a:ext>
            </a:extLst>
          </p:cNvPr>
          <p:cNvSpPr>
            <a:spLocks noGrp="1"/>
          </p:cNvSpPr>
          <p:nvPr>
            <p:ph type="chart" sz="quarter" idx="17"/>
          </p:nvPr>
        </p:nvSpPr>
        <p:spPr>
          <a:xfrm>
            <a:off x="407988" y="4478079"/>
            <a:ext cx="5543550" cy="1963738"/>
          </a:xfrm>
          <a:prstGeom prst="rect">
            <a:avLst/>
          </a:prstGeom>
        </p:spPr>
        <p:txBody>
          <a:bodyPr anchor="ctr"/>
          <a:lstStyle>
            <a:lvl1pPr algn="ctr">
              <a:defRPr/>
            </a:lvl1pPr>
          </a:lstStyle>
          <a:p>
            <a:endParaRPr lang="pt-PT"/>
          </a:p>
        </p:txBody>
      </p:sp>
      <p:sp>
        <p:nvSpPr>
          <p:cNvPr id="27" name="Chart Placeholder 16">
            <a:extLst>
              <a:ext uri="{FF2B5EF4-FFF2-40B4-BE49-F238E27FC236}">
                <a16:creationId xmlns:a16="http://schemas.microsoft.com/office/drawing/2014/main" id="{FFC514B9-95FB-485B-B1AD-4193B2310907}"/>
              </a:ext>
            </a:extLst>
          </p:cNvPr>
          <p:cNvSpPr>
            <a:spLocks noGrp="1"/>
          </p:cNvSpPr>
          <p:nvPr>
            <p:ph type="chart" sz="quarter" idx="18"/>
          </p:nvPr>
        </p:nvSpPr>
        <p:spPr>
          <a:xfrm>
            <a:off x="6240463" y="4478079"/>
            <a:ext cx="5543550" cy="1963738"/>
          </a:xfrm>
          <a:prstGeom prst="rect">
            <a:avLst/>
          </a:prstGeom>
        </p:spPr>
        <p:txBody>
          <a:bodyPr anchor="ctr"/>
          <a:lstStyle>
            <a:lvl1pPr algn="ctr">
              <a:defRPr/>
            </a:lvl1pPr>
          </a:lstStyle>
          <a:p>
            <a:endParaRPr lang="pt-PT"/>
          </a:p>
        </p:txBody>
      </p:sp>
      <p:sp>
        <p:nvSpPr>
          <p:cNvPr id="28" name="Text Placeholder 4">
            <a:extLst>
              <a:ext uri="{FF2B5EF4-FFF2-40B4-BE49-F238E27FC236}">
                <a16:creationId xmlns:a16="http://schemas.microsoft.com/office/drawing/2014/main" id="{212267A8-F086-40EB-BC5F-D9FE81725052}"/>
              </a:ext>
            </a:extLst>
          </p:cNvPr>
          <p:cNvSpPr>
            <a:spLocks noGrp="1"/>
          </p:cNvSpPr>
          <p:nvPr>
            <p:ph type="body" sz="quarter" idx="19" hasCustomPrompt="1"/>
          </p:nvPr>
        </p:nvSpPr>
        <p:spPr>
          <a:xfrm>
            <a:off x="6240463" y="4066247"/>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9"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093753981"/>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Agenda with Bullets">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id="{10113F8D-52D8-4246-B9BC-1A6D3EF8C72C}"/>
              </a:ext>
            </a:extLst>
          </p:cNvPr>
          <p:cNvPicPr>
            <a:picLocks noChangeAspect="1"/>
          </p:cNvPicPr>
          <p:nvPr userDrawn="1"/>
        </p:nvPicPr>
        <p:blipFill>
          <a:blip r:embed="rId2">
            <a:extLst>
              <a:ext uri="{96DAC541-7B7A-43D3-8B79-37D633B846F1}">
                <asvg:svgBlip xmlns:asvg="http://schemas.microsoft.com/office/drawing/2016/SVG/main" r:embed="rId3"/>
              </a:ext>
            </a:extLst>
          </a:blip>
          <a:srcRect b="25000"/>
          <a:stretch>
            <a:fillRect/>
          </a:stretch>
        </p:blipFill>
        <p:spPr>
          <a:xfrm>
            <a:off x="0" y="1485900"/>
            <a:ext cx="6423098" cy="5372100"/>
          </a:xfrm>
          <a:custGeom>
            <a:avLst/>
            <a:gdLst>
              <a:gd name="connsiteX0" fmla="*/ 0 w 6149773"/>
              <a:gd name="connsiteY0" fmla="*/ 0 h 5143500"/>
              <a:gd name="connsiteX1" fmla="*/ 6149773 w 6149773"/>
              <a:gd name="connsiteY1" fmla="*/ 0 h 5143500"/>
              <a:gd name="connsiteX2" fmla="*/ 6149773 w 6149773"/>
              <a:gd name="connsiteY2" fmla="*/ 5143500 h 5143500"/>
              <a:gd name="connsiteX3" fmla="*/ 0 w 6149773"/>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6149773" h="5143500">
                <a:moveTo>
                  <a:pt x="0" y="0"/>
                </a:moveTo>
                <a:lnTo>
                  <a:pt x="6149773" y="0"/>
                </a:lnTo>
                <a:lnTo>
                  <a:pt x="6149773" y="5143500"/>
                </a:lnTo>
                <a:lnTo>
                  <a:pt x="0" y="5143500"/>
                </a:lnTo>
                <a:close/>
              </a:path>
            </a:pathLst>
          </a:custGeom>
        </p:spPr>
      </p:pic>
      <p:sp>
        <p:nvSpPr>
          <p:cNvPr id="39" name="Text Placeholder 7">
            <a:extLst>
              <a:ext uri="{FF2B5EF4-FFF2-40B4-BE49-F238E27FC236}">
                <a16:creationId xmlns:a16="http://schemas.microsoft.com/office/drawing/2014/main" id="{3E908611-FBB7-4987-BE0F-F09EAF1FFC80}"/>
              </a:ext>
            </a:extLst>
          </p:cNvPr>
          <p:cNvSpPr>
            <a:spLocks noGrp="1"/>
          </p:cNvSpPr>
          <p:nvPr>
            <p:ph type="body" sz="quarter" idx="11" hasCustomPrompt="1"/>
          </p:nvPr>
        </p:nvSpPr>
        <p:spPr>
          <a:xfrm>
            <a:off x="8075612" y="126841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a16="http://schemas.microsoft.com/office/drawing/2014/main" id="{306025B9-0362-4974-8920-7C764289CBA0}"/>
              </a:ext>
            </a:extLst>
          </p:cNvPr>
          <p:cNvSpPr>
            <a:spLocks noGrp="1"/>
          </p:cNvSpPr>
          <p:nvPr>
            <p:ph type="body" sz="quarter" idx="12" hasCustomPrompt="1"/>
          </p:nvPr>
        </p:nvSpPr>
        <p:spPr>
          <a:xfrm>
            <a:off x="8075612" y="1927538"/>
            <a:ext cx="3708401" cy="555448"/>
          </a:xfrm>
          <a:prstGeom prst="rect">
            <a:avLst/>
          </a:prstGeom>
        </p:spPr>
        <p:txBody>
          <a:bodyPr anchor="ctr">
            <a:noAutofit/>
          </a:bodyPr>
          <a:lstStyle>
            <a:lvl1pPr marL="0" marR="0" indent="0" algn="l" defTabSz="914400" rtl="0" eaLnBrk="1" fontAlgn="auto" latinLnBrk="0" hangingPunct="1">
              <a:lnSpc>
                <a:spcPts val="1600"/>
              </a:lnSpc>
              <a:spcBef>
                <a:spcPts val="0"/>
              </a:spcBef>
              <a:spcAft>
                <a:spcPts val="600"/>
              </a:spcAft>
              <a:buClrTx/>
              <a:buSzTx/>
              <a:buFont typeface="Arial" panose="020B0604020202020204" pitchFamily="34" charset="0"/>
              <a:buNone/>
              <a:tabLs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1" name="Text Placeholder 7">
            <a:extLst>
              <a:ext uri="{FF2B5EF4-FFF2-40B4-BE49-F238E27FC236}">
                <a16:creationId xmlns:a16="http://schemas.microsoft.com/office/drawing/2014/main" id="{257644F2-F28D-4087-B791-1E7F26C4AD1C}"/>
              </a:ext>
            </a:extLst>
          </p:cNvPr>
          <p:cNvSpPr>
            <a:spLocks noGrp="1"/>
          </p:cNvSpPr>
          <p:nvPr>
            <p:ph type="body" sz="quarter" idx="13" hasCustomPrompt="1"/>
          </p:nvPr>
        </p:nvSpPr>
        <p:spPr>
          <a:xfrm>
            <a:off x="8075612" y="258666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2" name="Text Placeholder 7">
            <a:extLst>
              <a:ext uri="{FF2B5EF4-FFF2-40B4-BE49-F238E27FC236}">
                <a16:creationId xmlns:a16="http://schemas.microsoft.com/office/drawing/2014/main" id="{25F62A33-F672-4099-9B72-9B2267F22ACF}"/>
              </a:ext>
            </a:extLst>
          </p:cNvPr>
          <p:cNvSpPr>
            <a:spLocks noGrp="1"/>
          </p:cNvSpPr>
          <p:nvPr>
            <p:ph type="body" sz="quarter" idx="14" hasCustomPrompt="1"/>
          </p:nvPr>
        </p:nvSpPr>
        <p:spPr>
          <a:xfrm>
            <a:off x="8075612" y="3245788"/>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7">
            <a:extLst>
              <a:ext uri="{FF2B5EF4-FFF2-40B4-BE49-F238E27FC236}">
                <a16:creationId xmlns:a16="http://schemas.microsoft.com/office/drawing/2014/main" id="{72FF6EE1-C46D-4DEB-A508-49B5101CF26E}"/>
              </a:ext>
            </a:extLst>
          </p:cNvPr>
          <p:cNvSpPr>
            <a:spLocks noGrp="1"/>
          </p:cNvSpPr>
          <p:nvPr>
            <p:ph type="body" sz="quarter" idx="15" hasCustomPrompt="1"/>
          </p:nvPr>
        </p:nvSpPr>
        <p:spPr>
          <a:xfrm>
            <a:off x="8075612" y="390491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4" name="Text Placeholder 7">
            <a:extLst>
              <a:ext uri="{FF2B5EF4-FFF2-40B4-BE49-F238E27FC236}">
                <a16:creationId xmlns:a16="http://schemas.microsoft.com/office/drawing/2014/main" id="{931D06D9-EA9B-42A0-81EE-D669D6CA5F33}"/>
              </a:ext>
            </a:extLst>
          </p:cNvPr>
          <p:cNvSpPr>
            <a:spLocks noGrp="1"/>
          </p:cNvSpPr>
          <p:nvPr>
            <p:ph type="body" sz="quarter" idx="16" hasCustomPrompt="1"/>
          </p:nvPr>
        </p:nvSpPr>
        <p:spPr>
          <a:xfrm>
            <a:off x="8075612" y="4564038"/>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5" name="Text Placeholder 7">
            <a:extLst>
              <a:ext uri="{FF2B5EF4-FFF2-40B4-BE49-F238E27FC236}">
                <a16:creationId xmlns:a16="http://schemas.microsoft.com/office/drawing/2014/main" id="{EFEA829A-6217-4965-B7BD-6BC37F7849AB}"/>
              </a:ext>
            </a:extLst>
          </p:cNvPr>
          <p:cNvSpPr>
            <a:spLocks noGrp="1"/>
          </p:cNvSpPr>
          <p:nvPr>
            <p:ph type="body" sz="quarter" idx="17" hasCustomPrompt="1"/>
          </p:nvPr>
        </p:nvSpPr>
        <p:spPr>
          <a:xfrm>
            <a:off x="8075612" y="522316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6" name="Text Placeholder 7">
            <a:extLst>
              <a:ext uri="{FF2B5EF4-FFF2-40B4-BE49-F238E27FC236}">
                <a16:creationId xmlns:a16="http://schemas.microsoft.com/office/drawing/2014/main" id="{E05DDB93-91CA-4BAF-9D63-E4134B435D8F}"/>
              </a:ext>
            </a:extLst>
          </p:cNvPr>
          <p:cNvSpPr>
            <a:spLocks noGrp="1"/>
          </p:cNvSpPr>
          <p:nvPr>
            <p:ph type="body" sz="quarter" idx="18" hasCustomPrompt="1"/>
          </p:nvPr>
        </p:nvSpPr>
        <p:spPr>
          <a:xfrm>
            <a:off x="8075612" y="5882286"/>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8" name="Picture Placeholder 47">
            <a:extLst>
              <a:ext uri="{FF2B5EF4-FFF2-40B4-BE49-F238E27FC236}">
                <a16:creationId xmlns:a16="http://schemas.microsoft.com/office/drawing/2014/main" id="{51CA337D-4B25-44C1-847A-AC0D74277B60}"/>
              </a:ext>
            </a:extLst>
          </p:cNvPr>
          <p:cNvSpPr>
            <a:spLocks noGrp="1"/>
          </p:cNvSpPr>
          <p:nvPr>
            <p:ph type="pic" sz="quarter" idx="19"/>
          </p:nvPr>
        </p:nvSpPr>
        <p:spPr>
          <a:xfrm>
            <a:off x="0" y="1381125"/>
            <a:ext cx="7494588" cy="5476875"/>
          </a:xfrm>
          <a:prstGeom prst="rect">
            <a:avLst/>
          </a:prstGeom>
        </p:spPr>
        <p:txBody>
          <a:bodyPr anchor="ctr"/>
          <a:lstStyle>
            <a:lvl1pPr algn="ctr">
              <a:defRPr/>
            </a:lvl1pPr>
          </a:lstStyle>
          <a:p>
            <a:endParaRPr lang="pt-PT"/>
          </a:p>
        </p:txBody>
      </p:sp>
      <p:sp>
        <p:nvSpPr>
          <p:cNvPr id="13"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5"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4"/>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357477877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with Shapes - Layout3">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45848EA7-8D7C-4A7B-9182-7C1202EDBFB1}"/>
              </a:ext>
            </a:extLst>
          </p:cNvPr>
          <p:cNvSpPr/>
          <p:nvPr userDrawn="1"/>
        </p:nvSpPr>
        <p:spPr>
          <a:xfrm>
            <a:off x="5550122" y="732974"/>
            <a:ext cx="6641878" cy="6125027"/>
          </a:xfrm>
          <a:custGeom>
            <a:avLst/>
            <a:gdLst>
              <a:gd name="connsiteX0" fmla="*/ 4389354 w 6641878"/>
              <a:gd name="connsiteY0" fmla="*/ 775 h 6125027"/>
              <a:gd name="connsiteX1" fmla="*/ 6309188 w 6641878"/>
              <a:gd name="connsiteY1" fmla="*/ 158122 h 6125027"/>
              <a:gd name="connsiteX2" fmla="*/ 6641878 w 6641878"/>
              <a:gd name="connsiteY2" fmla="*/ 218708 h 6125027"/>
              <a:gd name="connsiteX3" fmla="*/ 6641878 w 6641878"/>
              <a:gd name="connsiteY3" fmla="*/ 6125027 h 6125027"/>
              <a:gd name="connsiteX4" fmla="*/ 0 w 6641878"/>
              <a:gd name="connsiteY4" fmla="*/ 6125027 h 6125027"/>
              <a:gd name="connsiteX5" fmla="*/ 90624 w 6641878"/>
              <a:gd name="connsiteY5" fmla="*/ 5875088 h 6125027"/>
              <a:gd name="connsiteX6" fmla="*/ 3403890 w 6641878"/>
              <a:gd name="connsiteY6" fmla="*/ 22965 h 6125027"/>
              <a:gd name="connsiteX7" fmla="*/ 4389354 w 6641878"/>
              <a:gd name="connsiteY7" fmla="*/ 775 h 612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41878" h="6125027">
                <a:moveTo>
                  <a:pt x="4389354" y="775"/>
                </a:moveTo>
                <a:cubicBezTo>
                  <a:pt x="5042595" y="7500"/>
                  <a:pt x="5686424" y="58155"/>
                  <a:pt x="6309188" y="158122"/>
                </a:cubicBezTo>
                <a:lnTo>
                  <a:pt x="6641878" y="218708"/>
                </a:lnTo>
                <a:lnTo>
                  <a:pt x="6641878" y="6125027"/>
                </a:lnTo>
                <a:lnTo>
                  <a:pt x="0" y="6125027"/>
                </a:lnTo>
                <a:lnTo>
                  <a:pt x="90624" y="5875088"/>
                </a:lnTo>
                <a:cubicBezTo>
                  <a:pt x="963229" y="3633055"/>
                  <a:pt x="2980348" y="1576261"/>
                  <a:pt x="3403890" y="22965"/>
                </a:cubicBezTo>
                <a:cubicBezTo>
                  <a:pt x="3733760" y="5034"/>
                  <a:pt x="4062734" y="-2587"/>
                  <a:pt x="4389354" y="775"/>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7" name="Text Placeholder 7">
            <a:extLst>
              <a:ext uri="{FF2B5EF4-FFF2-40B4-BE49-F238E27FC236}">
                <a16:creationId xmlns:a16="http://schemas.microsoft.com/office/drawing/2014/main" id="{B223EFB8-88D3-4227-B238-464A474B852E}"/>
              </a:ext>
            </a:extLst>
          </p:cNvPr>
          <p:cNvSpPr>
            <a:spLocks noGrp="1"/>
          </p:cNvSpPr>
          <p:nvPr>
            <p:ph type="body" sz="quarter" idx="12" hasCustomPrompt="1"/>
          </p:nvPr>
        </p:nvSpPr>
        <p:spPr>
          <a:xfrm>
            <a:off x="2044699" y="3913792"/>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8" name="Text Placeholder 7">
            <a:extLst>
              <a:ext uri="{FF2B5EF4-FFF2-40B4-BE49-F238E27FC236}">
                <a16:creationId xmlns:a16="http://schemas.microsoft.com/office/drawing/2014/main" id="{274C953F-F6D9-4EEF-A914-7C47201B5536}"/>
              </a:ext>
            </a:extLst>
          </p:cNvPr>
          <p:cNvSpPr>
            <a:spLocks noGrp="1"/>
          </p:cNvSpPr>
          <p:nvPr>
            <p:ph type="body" sz="quarter" idx="13" hasCustomPrompt="1"/>
          </p:nvPr>
        </p:nvSpPr>
        <p:spPr>
          <a:xfrm>
            <a:off x="2044699" y="5111406"/>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5" name="Text Placeholder 7">
            <a:extLst>
              <a:ext uri="{FF2B5EF4-FFF2-40B4-BE49-F238E27FC236}">
                <a16:creationId xmlns:a16="http://schemas.microsoft.com/office/drawing/2014/main" id="{053B0AF9-F410-4C47-9D9C-CAC9890E4210}"/>
              </a:ext>
            </a:extLst>
          </p:cNvPr>
          <p:cNvSpPr>
            <a:spLocks noGrp="1"/>
          </p:cNvSpPr>
          <p:nvPr>
            <p:ph type="body" sz="quarter" idx="10" hasCustomPrompt="1"/>
          </p:nvPr>
        </p:nvSpPr>
        <p:spPr>
          <a:xfrm>
            <a:off x="407988" y="1413990"/>
            <a:ext cx="6297894" cy="894840"/>
          </a:xfrm>
          <a:prstGeom prst="rect">
            <a:avLst/>
          </a:prstGeom>
        </p:spPr>
        <p:txBody>
          <a:bodyPr>
            <a:noAutofit/>
          </a:bodyPr>
          <a:lstStyle>
            <a:lvl1pPr>
              <a:lnSpc>
                <a:spcPts val="2200"/>
              </a:lnSpc>
              <a:defRPr sz="1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6" name="Text Placeholder 7">
            <a:extLst>
              <a:ext uri="{FF2B5EF4-FFF2-40B4-BE49-F238E27FC236}">
                <a16:creationId xmlns:a16="http://schemas.microsoft.com/office/drawing/2014/main" id="{4C26CB88-1502-4963-9C3F-B1DA1792174C}"/>
              </a:ext>
            </a:extLst>
          </p:cNvPr>
          <p:cNvSpPr>
            <a:spLocks noGrp="1"/>
          </p:cNvSpPr>
          <p:nvPr>
            <p:ph type="body" sz="quarter" idx="11" hasCustomPrompt="1"/>
          </p:nvPr>
        </p:nvSpPr>
        <p:spPr>
          <a:xfrm>
            <a:off x="2044699" y="2611604"/>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a16="http://schemas.microsoft.com/office/drawing/2014/main" id="{14E8646B-8451-4052-9B50-DB60E346C8FA}"/>
              </a:ext>
            </a:extLst>
          </p:cNvPr>
          <p:cNvSpPr>
            <a:spLocks noGrp="1"/>
          </p:cNvSpPr>
          <p:nvPr>
            <p:ph type="body" sz="quarter" idx="14" hasCustomPrompt="1"/>
          </p:nvPr>
        </p:nvSpPr>
        <p:spPr>
          <a:xfrm>
            <a:off x="7392144" y="5276721"/>
            <a:ext cx="4391869" cy="729525"/>
          </a:xfrm>
          <a:prstGeom prst="rect">
            <a:avLst/>
          </a:prstGeom>
        </p:spPr>
        <p:txBody>
          <a:bodyPr>
            <a:noAutofit/>
          </a:bodyPr>
          <a:lstStyle>
            <a:lvl1pPr algn="r">
              <a:lnSpc>
                <a:spcPts val="1800"/>
              </a:lnSpc>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42">
            <a:extLst>
              <a:ext uri="{FF2B5EF4-FFF2-40B4-BE49-F238E27FC236}">
                <a16:creationId xmlns:a16="http://schemas.microsoft.com/office/drawing/2014/main" id="{A06380E9-5885-470D-9428-A5F69B32620C}"/>
              </a:ext>
            </a:extLst>
          </p:cNvPr>
          <p:cNvSpPr>
            <a:spLocks noGrp="1"/>
          </p:cNvSpPr>
          <p:nvPr>
            <p:ph type="body" sz="quarter" idx="15" hasCustomPrompt="1"/>
          </p:nvPr>
        </p:nvSpPr>
        <p:spPr>
          <a:xfrm>
            <a:off x="7392144" y="4140764"/>
            <a:ext cx="4391869" cy="974725"/>
          </a:xfrm>
          <a:prstGeom prst="rect">
            <a:avLst/>
          </a:prstGeom>
        </p:spPr>
        <p:txBody>
          <a:bodyPr anchor="b">
            <a:noAutofit/>
          </a:bodyPr>
          <a:lstStyle>
            <a:lvl1pPr algn="r">
              <a:lnSpc>
                <a:spcPts val="3000"/>
              </a:lnSpc>
              <a:defRPr sz="2600">
                <a:solidFill>
                  <a:schemeClr val="bg1"/>
                </a:solidFill>
              </a:defRPr>
            </a:lvl1pPr>
          </a:lstStyle>
          <a:p>
            <a:pPr lvl="0"/>
            <a:r>
              <a:rPr lang="en-US" dirty="0"/>
              <a:t>Click to add subtitle</a:t>
            </a:r>
          </a:p>
        </p:txBody>
      </p:sp>
      <p:sp>
        <p:nvSpPr>
          <p:cNvPr id="10"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1" name="Retângulo 43">
            <a:extLst>
              <a:ext uri="{FF2B5EF4-FFF2-40B4-BE49-F238E27FC236}">
                <a16:creationId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13"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23746742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ingle Profile">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F5F5AEA1-6A77-4676-B8B3-EF658F5F8430}"/>
              </a:ext>
            </a:extLst>
          </p:cNvPr>
          <p:cNvSpPr/>
          <p:nvPr userDrawn="1"/>
        </p:nvSpPr>
        <p:spPr>
          <a:xfrm>
            <a:off x="0" y="2698314"/>
            <a:ext cx="6262141" cy="4159686"/>
          </a:xfrm>
          <a:custGeom>
            <a:avLst/>
            <a:gdLst>
              <a:gd name="connsiteX0" fmla="*/ 2836724 w 6262141"/>
              <a:gd name="connsiteY0" fmla="*/ 775 h 4159686"/>
              <a:gd name="connsiteX1" fmla="*/ 3822188 w 6262141"/>
              <a:gd name="connsiteY1" fmla="*/ 22965 h 4159686"/>
              <a:gd name="connsiteX2" fmla="*/ 5982756 w 6262141"/>
              <a:gd name="connsiteY2" fmla="*/ 3706589 h 4159686"/>
              <a:gd name="connsiteX3" fmla="*/ 6262141 w 6262141"/>
              <a:gd name="connsiteY3" fmla="*/ 4159686 h 4159686"/>
              <a:gd name="connsiteX4" fmla="*/ 0 w 6262141"/>
              <a:gd name="connsiteY4" fmla="*/ 4159686 h 4159686"/>
              <a:gd name="connsiteX5" fmla="*/ 0 w 6262141"/>
              <a:gd name="connsiteY5" fmla="*/ 3700458 h 4159686"/>
              <a:gd name="connsiteX6" fmla="*/ 0 w 6262141"/>
              <a:gd name="connsiteY6" fmla="*/ 3329154 h 4159686"/>
              <a:gd name="connsiteX7" fmla="*/ 0 w 6262141"/>
              <a:gd name="connsiteY7" fmla="*/ 2944589 h 4159686"/>
              <a:gd name="connsiteX8" fmla="*/ 0 w 6262141"/>
              <a:gd name="connsiteY8" fmla="*/ 2546533 h 4159686"/>
              <a:gd name="connsiteX9" fmla="*/ 0 w 6262141"/>
              <a:gd name="connsiteY9" fmla="*/ 2134752 h 4159686"/>
              <a:gd name="connsiteX10" fmla="*/ 0 w 6262141"/>
              <a:gd name="connsiteY10" fmla="*/ 1709014 h 4159686"/>
              <a:gd name="connsiteX11" fmla="*/ 0 w 6262141"/>
              <a:gd name="connsiteY11" fmla="*/ 1269085 h 4159686"/>
              <a:gd name="connsiteX12" fmla="*/ 0 w 6262141"/>
              <a:gd name="connsiteY12" fmla="*/ 814735 h 4159686"/>
              <a:gd name="connsiteX13" fmla="*/ 0 w 6262141"/>
              <a:gd name="connsiteY13" fmla="*/ 345728 h 4159686"/>
              <a:gd name="connsiteX14" fmla="*/ 2836724 w 6262141"/>
              <a:gd name="connsiteY14" fmla="*/ 775 h 415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141" h="4159686">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36" name="Text Placeholder 30">
            <a:extLst>
              <a:ext uri="{FF2B5EF4-FFF2-40B4-BE49-F238E27FC236}">
                <a16:creationId xmlns:a16="http://schemas.microsoft.com/office/drawing/2014/main" id="{A694DB54-BE04-4A4E-A6EE-DAEE5E62E607}"/>
              </a:ext>
            </a:extLst>
          </p:cNvPr>
          <p:cNvSpPr>
            <a:spLocks noGrp="1"/>
          </p:cNvSpPr>
          <p:nvPr>
            <p:ph type="body" sz="quarter" idx="22" hasCustomPrompt="1"/>
          </p:nvPr>
        </p:nvSpPr>
        <p:spPr>
          <a:xfrm>
            <a:off x="8766493" y="1370345"/>
            <a:ext cx="3017520" cy="4684811"/>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5" name="Text Placeholder 4">
            <a:extLst>
              <a:ext uri="{FF2B5EF4-FFF2-40B4-BE49-F238E27FC236}">
                <a16:creationId xmlns:a16="http://schemas.microsoft.com/office/drawing/2014/main" id="{E2060C84-FD71-4961-82B4-7C268461CC65}"/>
              </a:ext>
            </a:extLst>
          </p:cNvPr>
          <p:cNvSpPr>
            <a:spLocks noGrp="1"/>
          </p:cNvSpPr>
          <p:nvPr>
            <p:ph type="body" sz="quarter" idx="21" hasCustomPrompt="1"/>
          </p:nvPr>
        </p:nvSpPr>
        <p:spPr>
          <a:xfrm>
            <a:off x="8766493" y="948199"/>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4">
            <a:extLst>
              <a:ext uri="{FF2B5EF4-FFF2-40B4-BE49-F238E27FC236}">
                <a16:creationId xmlns:a16="http://schemas.microsoft.com/office/drawing/2014/main" id="{2004AAFC-35BA-48A1-8C05-845440E48D80}"/>
              </a:ext>
            </a:extLst>
          </p:cNvPr>
          <p:cNvSpPr>
            <a:spLocks noGrp="1"/>
          </p:cNvSpPr>
          <p:nvPr>
            <p:ph type="body" sz="quarter" idx="18" hasCustomPrompt="1"/>
          </p:nvPr>
        </p:nvSpPr>
        <p:spPr>
          <a:xfrm>
            <a:off x="5395898" y="948199"/>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26" name="Text Placeholder 4">
            <a:extLst>
              <a:ext uri="{FF2B5EF4-FFF2-40B4-BE49-F238E27FC236}">
                <a16:creationId xmlns:a16="http://schemas.microsoft.com/office/drawing/2014/main" id="{7E551D69-F21D-4601-B4BD-97ECB52F39D6}"/>
              </a:ext>
            </a:extLst>
          </p:cNvPr>
          <p:cNvSpPr>
            <a:spLocks noGrp="1"/>
          </p:cNvSpPr>
          <p:nvPr>
            <p:ph type="body" sz="quarter" idx="14" hasCustomPrompt="1"/>
          </p:nvPr>
        </p:nvSpPr>
        <p:spPr>
          <a:xfrm>
            <a:off x="783129" y="4963915"/>
            <a:ext cx="3296647" cy="331986"/>
          </a:xfrm>
          <a:prstGeom prst="rect">
            <a:avLst/>
          </a:prstGeom>
          <a:noFill/>
        </p:spPr>
        <p:txBody>
          <a:bodyPr anchor="ctr">
            <a:noAutofit/>
          </a:bodyPr>
          <a:lstStyle>
            <a:lvl1pPr algn="l">
              <a:defRPr sz="1600" b="1">
                <a:solidFill>
                  <a:schemeClr val="bg1"/>
                </a:solidFill>
              </a:defRPr>
            </a:lvl1pPr>
            <a:lvl2pPr>
              <a:defRPr sz="1400"/>
            </a:lvl2pPr>
            <a:lvl3pPr>
              <a:defRPr sz="1200"/>
            </a:lvl3pPr>
            <a:lvl4pPr>
              <a:defRPr sz="1100"/>
            </a:lvl4pPr>
            <a:lvl5pPr>
              <a:defRPr sz="1100"/>
            </a:lvl5pPr>
          </a:lstStyle>
          <a:p>
            <a:pPr lvl="0"/>
            <a:r>
              <a:rPr lang="en-US" dirty="0"/>
              <a:t>Insert education </a:t>
            </a:r>
          </a:p>
        </p:txBody>
      </p:sp>
      <p:sp>
        <p:nvSpPr>
          <p:cNvPr id="23" name="Text Placeholder 4">
            <a:extLst>
              <a:ext uri="{FF2B5EF4-FFF2-40B4-BE49-F238E27FC236}">
                <a16:creationId xmlns:a16="http://schemas.microsoft.com/office/drawing/2014/main" id="{BC359575-5CC3-4B2F-91E7-19D6A150BE7B}"/>
              </a:ext>
            </a:extLst>
          </p:cNvPr>
          <p:cNvSpPr>
            <a:spLocks noGrp="1"/>
          </p:cNvSpPr>
          <p:nvPr>
            <p:ph type="body" sz="quarter" idx="13" hasCustomPrompt="1"/>
          </p:nvPr>
        </p:nvSpPr>
        <p:spPr>
          <a:xfrm>
            <a:off x="783129" y="3601839"/>
            <a:ext cx="3296647" cy="412363"/>
          </a:xfrm>
          <a:prstGeom prst="rect">
            <a:avLst/>
          </a:prstGeom>
          <a:noFill/>
        </p:spPr>
        <p:txBody>
          <a:bodyPr anchor="ctr">
            <a:noAutofit/>
          </a:bodyPr>
          <a:lstStyle>
            <a:lvl1pPr algn="l">
              <a:spcAft>
                <a:spcPts val="0"/>
              </a:spcAft>
              <a:defRPr sz="1800" b="1">
                <a:solidFill>
                  <a:schemeClr val="bg1"/>
                </a:solidFill>
              </a:defRPr>
            </a:lvl1pPr>
            <a:lvl2pPr>
              <a:defRPr sz="1400"/>
            </a:lvl2pPr>
            <a:lvl3pPr>
              <a:defRPr sz="1200"/>
            </a:lvl3pPr>
            <a:lvl4pPr>
              <a:defRPr sz="1100"/>
            </a:lvl4pPr>
            <a:lvl5pPr>
              <a:defRPr sz="1100"/>
            </a:lvl5pPr>
          </a:lstStyle>
          <a:p>
            <a:pPr lvl="0"/>
            <a:r>
              <a:rPr lang="en-US" dirty="0"/>
              <a:t>Insert Name</a:t>
            </a:r>
          </a:p>
        </p:txBody>
      </p:sp>
      <p:sp>
        <p:nvSpPr>
          <p:cNvPr id="24" name="Text Placeholder 7">
            <a:extLst>
              <a:ext uri="{FF2B5EF4-FFF2-40B4-BE49-F238E27FC236}">
                <a16:creationId xmlns:a16="http://schemas.microsoft.com/office/drawing/2014/main" id="{53745724-67BB-4475-9660-FEEE12268615}"/>
              </a:ext>
            </a:extLst>
          </p:cNvPr>
          <p:cNvSpPr>
            <a:spLocks noGrp="1"/>
          </p:cNvSpPr>
          <p:nvPr>
            <p:ph type="body" sz="quarter" idx="10" hasCustomPrompt="1"/>
          </p:nvPr>
        </p:nvSpPr>
        <p:spPr>
          <a:xfrm>
            <a:off x="782081" y="4029586"/>
            <a:ext cx="3304144" cy="894840"/>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27" name="Text Placeholder 7">
            <a:extLst>
              <a:ext uri="{FF2B5EF4-FFF2-40B4-BE49-F238E27FC236}">
                <a16:creationId xmlns:a16="http://schemas.microsoft.com/office/drawing/2014/main" id="{C78431F2-3F85-4748-A6BC-A08250A6D354}"/>
              </a:ext>
            </a:extLst>
          </p:cNvPr>
          <p:cNvSpPr>
            <a:spLocks noGrp="1"/>
          </p:cNvSpPr>
          <p:nvPr>
            <p:ph type="body" sz="quarter" idx="15" hasCustomPrompt="1"/>
          </p:nvPr>
        </p:nvSpPr>
        <p:spPr>
          <a:xfrm>
            <a:off x="782081" y="5286886"/>
            <a:ext cx="3297695" cy="713864"/>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31" name="Text Placeholder 30">
            <a:extLst>
              <a:ext uri="{FF2B5EF4-FFF2-40B4-BE49-F238E27FC236}">
                <a16:creationId xmlns:a16="http://schemas.microsoft.com/office/drawing/2014/main" id="{2F5FD05B-1971-40EF-87B3-AD5F161F8514}"/>
              </a:ext>
            </a:extLst>
          </p:cNvPr>
          <p:cNvSpPr>
            <a:spLocks noGrp="1"/>
          </p:cNvSpPr>
          <p:nvPr>
            <p:ph type="body" sz="quarter" idx="17" hasCustomPrompt="1"/>
          </p:nvPr>
        </p:nvSpPr>
        <p:spPr>
          <a:xfrm>
            <a:off x="5393774" y="1370346"/>
            <a:ext cx="3017520" cy="1951038"/>
          </a:xfrm>
          <a:prstGeom prst="rect">
            <a:avLst/>
          </a:prstGeom>
        </p:spPr>
        <p:txBody>
          <a:bodyPr>
            <a:noAutofit/>
          </a:bodyPr>
          <a:lstStyle>
            <a:lvl1pPr marL="233363" marR="0" indent="-233363"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3" name="Text Placeholder 4">
            <a:extLst>
              <a:ext uri="{FF2B5EF4-FFF2-40B4-BE49-F238E27FC236}">
                <a16:creationId xmlns:a16="http://schemas.microsoft.com/office/drawing/2014/main" id="{C387DD03-5B9B-4915-A35C-BA24C495D5E3}"/>
              </a:ext>
            </a:extLst>
          </p:cNvPr>
          <p:cNvSpPr>
            <a:spLocks noGrp="1"/>
          </p:cNvSpPr>
          <p:nvPr>
            <p:ph type="body" sz="quarter" idx="19" hasCustomPrompt="1"/>
          </p:nvPr>
        </p:nvSpPr>
        <p:spPr>
          <a:xfrm>
            <a:off x="5406896" y="3683544"/>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30">
            <a:extLst>
              <a:ext uri="{FF2B5EF4-FFF2-40B4-BE49-F238E27FC236}">
                <a16:creationId xmlns:a16="http://schemas.microsoft.com/office/drawing/2014/main" id="{F174517F-7F9E-4498-9850-A8027203156A}"/>
              </a:ext>
            </a:extLst>
          </p:cNvPr>
          <p:cNvSpPr>
            <a:spLocks noGrp="1"/>
          </p:cNvSpPr>
          <p:nvPr>
            <p:ph type="body" sz="quarter" idx="20" hasCustomPrompt="1"/>
          </p:nvPr>
        </p:nvSpPr>
        <p:spPr>
          <a:xfrm>
            <a:off x="5404772" y="4105691"/>
            <a:ext cx="3017520" cy="1951038"/>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13" name="Oval 20">
            <a:extLst>
              <a:ext uri="{FF2B5EF4-FFF2-40B4-BE49-F238E27FC236}">
                <a16:creationId xmlns:a16="http://schemas.microsoft.com/office/drawing/2014/main" id="{1EFB3510-D39A-47CF-8191-109DDF9E53D5}"/>
              </a:ext>
            </a:extLst>
          </p:cNvPr>
          <p:cNvSpPr/>
          <p:nvPr userDrawn="1"/>
        </p:nvSpPr>
        <p:spPr>
          <a:xfrm>
            <a:off x="762628" y="1028252"/>
            <a:ext cx="2609222" cy="246569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tx2"/>
                </a:solidFill>
                <a:latin typeface="+mj-lt"/>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258332367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 with Filled Background">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443981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Placeholder 10">
            <a:extLst>
              <a:ext uri="{FF2B5EF4-FFF2-40B4-BE49-F238E27FC236}">
                <a16:creationId xmlns:a16="http://schemas.microsoft.com/office/drawing/2014/main" id="{709E13E3-3323-4A67-80E2-F9198122983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839" r="32420"/>
          <a:stretch/>
        </p:blipFill>
        <p:spPr>
          <a:xfrm>
            <a:off x="4253790" y="-2148"/>
            <a:ext cx="7938210" cy="6898276"/>
          </a:xfrm>
          <a:prstGeom prst="rect">
            <a:avLst/>
          </a:prstGeom>
        </p:spPr>
      </p:pic>
      <p:sp>
        <p:nvSpPr>
          <p:cNvPr id="8" name="Text Placeholder 7">
            <a:extLst>
              <a:ext uri="{FF2B5EF4-FFF2-40B4-BE49-F238E27FC236}">
                <a16:creationId xmlns:a16="http://schemas.microsoft.com/office/drawing/2014/main" id="{27CE2609-37DA-4C4C-BF45-E56CE85AA41D}"/>
              </a:ext>
            </a:extLst>
          </p:cNvPr>
          <p:cNvSpPr>
            <a:spLocks noGrp="1"/>
          </p:cNvSpPr>
          <p:nvPr>
            <p:ph type="body" sz="quarter" idx="10" hasCustomPrompt="1"/>
          </p:nvPr>
        </p:nvSpPr>
        <p:spPr>
          <a:xfrm>
            <a:off x="407988" y="3068960"/>
            <a:ext cx="6696124" cy="3375382"/>
          </a:xfrm>
          <a:prstGeom prst="rect">
            <a:avLst/>
          </a:prstGeom>
        </p:spPr>
        <p:txBody>
          <a:bodyPr>
            <a:noAutofit/>
          </a:bodyPr>
          <a:lstStyle>
            <a:lvl1pPr>
              <a:lnSpc>
                <a:spcPts val="2000"/>
              </a:lnSpc>
              <a:spcAft>
                <a:spcPts val="1800"/>
              </a:spcAft>
              <a:defRPr sz="1600">
                <a:solidFill>
                  <a:schemeClr val="bg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endParaRPr lang="pt-PT" dirty="0"/>
          </a:p>
        </p:txBody>
      </p:sp>
      <p:sp>
        <p:nvSpPr>
          <p:cNvPr id="10" name="Title Placeholder 1">
            <a:extLst>
              <a:ext uri="{FF2B5EF4-FFF2-40B4-BE49-F238E27FC236}">
                <a16:creationId xmlns:a16="http://schemas.microsoft.com/office/drawing/2014/main" id="{57798370-07F4-412F-86CE-30C026EA6825}"/>
              </a:ext>
            </a:extLst>
          </p:cNvPr>
          <p:cNvSpPr>
            <a:spLocks noGrp="1"/>
          </p:cNvSpPr>
          <p:nvPr>
            <p:ph type="title" hasCustomPrompt="1"/>
          </p:nvPr>
        </p:nvSpPr>
        <p:spPr>
          <a:xfrm>
            <a:off x="407988" y="2002973"/>
            <a:ext cx="10044635" cy="859536"/>
          </a:xfrm>
          <a:prstGeom prst="rect">
            <a:avLst/>
          </a:prstGeom>
        </p:spPr>
        <p:txBody>
          <a:bodyPr vert="horz" lIns="0" tIns="0" rIns="0" bIns="0" rtlCol="0" anchor="b">
            <a:normAutofit/>
          </a:bodyPr>
          <a:lstStyle>
            <a:lvl1pPr>
              <a:defRPr lang="pt-PT" dirty="0">
                <a:solidFill>
                  <a:schemeClr val="bg1"/>
                </a:solidFill>
              </a:defRPr>
            </a:lvl1pPr>
          </a:lstStyle>
          <a:p>
            <a:pPr lvl="0">
              <a:lnSpc>
                <a:spcPts val="3000"/>
              </a:lnSpc>
            </a:pPr>
            <a:r>
              <a:rPr lang="en-US" dirty="0"/>
              <a:t>Click to insert title</a:t>
            </a:r>
            <a:endParaRPr lang="pt-PT" dirty="0"/>
          </a:p>
        </p:txBody>
      </p:sp>
      <p:sp>
        <p:nvSpPr>
          <p:cNvPr id="6" name="Retângulo 43">
            <a:extLst>
              <a:ext uri="{FF2B5EF4-FFF2-40B4-BE49-F238E27FC236}">
                <a16:creationId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7"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cxnSp>
        <p:nvCxnSpPr>
          <p:cNvPr id="9"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3"/>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651654949"/>
      </p:ext>
    </p:extLst>
  </p:cSld>
  <p:clrMapOvr>
    <a:masterClrMapping/>
  </p:clrMapOvr>
  <p:extLst mod="1">
    <p:ext uri="{DCECCB84-F9BA-43D5-87BE-67443E8EF086}">
      <p15:sldGuideLst xmlns:p15="http://schemas.microsoft.com/office/powerpoint/2012/main">
        <p15:guide id="1" orient="horz" pos="255" userDrawn="1">
          <p15:clr>
            <a:srgbClr val="FBAE40"/>
          </p15:clr>
        </p15:guide>
        <p15:guide id="2" pos="257" userDrawn="1">
          <p15:clr>
            <a:srgbClr val="FBAE40"/>
          </p15:clr>
        </p15:guide>
        <p15:guide id="3" pos="6879"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7CE2609-37DA-4C4C-BF45-E56CE85AA41D}"/>
              </a:ext>
            </a:extLst>
          </p:cNvPr>
          <p:cNvSpPr>
            <a:spLocks noGrp="1"/>
          </p:cNvSpPr>
          <p:nvPr>
            <p:ph type="body" sz="quarter" idx="10" hasCustomPrompt="1"/>
          </p:nvPr>
        </p:nvSpPr>
        <p:spPr>
          <a:xfrm>
            <a:off x="407987" y="2010606"/>
            <a:ext cx="5543551" cy="4442581"/>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1" name="Text Placeholder 7">
            <a:extLst>
              <a:ext uri="{FF2B5EF4-FFF2-40B4-BE49-F238E27FC236}">
                <a16:creationId xmlns:a16="http://schemas.microsoft.com/office/drawing/2014/main" id="{4F279807-494A-45DD-A5C6-24F625316B92}"/>
              </a:ext>
            </a:extLst>
          </p:cNvPr>
          <p:cNvSpPr>
            <a:spLocks noGrp="1"/>
          </p:cNvSpPr>
          <p:nvPr>
            <p:ph type="body" sz="quarter" idx="11" hasCustomPrompt="1"/>
          </p:nvPr>
        </p:nvSpPr>
        <p:spPr>
          <a:xfrm>
            <a:off x="6240465" y="2010606"/>
            <a:ext cx="5516444" cy="4441372"/>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3" name="Text Placeholder 7">
            <a:extLst>
              <a:ext uri="{FF2B5EF4-FFF2-40B4-BE49-F238E27FC236}">
                <a16:creationId xmlns:a16="http://schemas.microsoft.com/office/drawing/2014/main" id="{D8D7F005-BA7C-423E-87B0-6782D88233F6}"/>
              </a:ext>
            </a:extLst>
          </p:cNvPr>
          <p:cNvSpPr>
            <a:spLocks noGrp="1"/>
          </p:cNvSpPr>
          <p:nvPr>
            <p:ph type="body" sz="quarter" idx="12" hasCustomPrompt="1"/>
          </p:nvPr>
        </p:nvSpPr>
        <p:spPr>
          <a:xfrm>
            <a:off x="407987" y="1420990"/>
            <a:ext cx="5543551"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14" name="Text Placeholder 7">
            <a:extLst>
              <a:ext uri="{FF2B5EF4-FFF2-40B4-BE49-F238E27FC236}">
                <a16:creationId xmlns:a16="http://schemas.microsoft.com/office/drawing/2014/main" id="{47BDC0DA-1585-454D-9E74-41D2AFC0FEE5}"/>
              </a:ext>
            </a:extLst>
          </p:cNvPr>
          <p:cNvSpPr>
            <a:spLocks noGrp="1"/>
          </p:cNvSpPr>
          <p:nvPr>
            <p:ph type="body" sz="quarter" idx="13" hasCustomPrompt="1"/>
          </p:nvPr>
        </p:nvSpPr>
        <p:spPr>
          <a:xfrm>
            <a:off x="6240465" y="1420990"/>
            <a:ext cx="5516444"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9" name="Title Placeholder 1">
            <a:extLst>
              <a:ext uri="{FF2B5EF4-FFF2-40B4-BE49-F238E27FC236}">
                <a16:creationId xmlns:a16="http://schemas.microsoft.com/office/drawing/2014/main" id="{6733E381-C11A-4F10-88ED-DDEA4B9167E2}"/>
              </a:ext>
            </a:extLst>
          </p:cNvPr>
          <p:cNvSpPr>
            <a:spLocks noGrp="1"/>
          </p:cNvSpPr>
          <p:nvPr>
            <p:ph type="title" hasCustomPrompt="1"/>
          </p:nvPr>
        </p:nvSpPr>
        <p:spPr>
          <a:xfrm>
            <a:off x="407988" y="404813"/>
            <a:ext cx="10944596" cy="865054"/>
          </a:xfrm>
          <a:prstGeom prst="rect">
            <a:avLst/>
          </a:prstGeom>
        </p:spPr>
        <p:txBody>
          <a:bodyPr vert="horz" lIns="0" tIns="0" rIns="0" bIns="0" rtlCol="0" anchor="t">
            <a:normAutofit/>
          </a:bodyPr>
          <a:lstStyle>
            <a:lvl1pPr>
              <a:defRPr lang="pt-PT" dirty="0">
                <a:solidFill>
                  <a:schemeClr val="tx2"/>
                </a:solidFill>
              </a:defRPr>
            </a:lvl1pPr>
          </a:lstStyle>
          <a:p>
            <a:pPr lvl="0">
              <a:lnSpc>
                <a:spcPts val="3000"/>
              </a:lnSpc>
            </a:pPr>
            <a:r>
              <a:rPr lang="en-US" dirty="0"/>
              <a:t>Click to insert title</a:t>
            </a:r>
            <a:endParaRPr lang="pt-PT" dirty="0"/>
          </a:p>
        </p:txBody>
      </p:sp>
      <p:sp>
        <p:nvSpPr>
          <p:cNvPr id="16"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7563513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3">
    <p:bg>
      <p:bgPr>
        <a:solidFill>
          <a:schemeClr val="bg1"/>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9">
            <a:extLst>
              <a:ext uri="{FF2B5EF4-FFF2-40B4-BE49-F238E27FC236}">
                <a16:creationId xmlns:a16="http://schemas.microsoft.com/office/drawing/2014/main" id="{C3D2EC56-D17C-4A75-8178-C69397BC735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07988" y="404813"/>
            <a:ext cx="2286000" cy="510013"/>
          </a:xfrm>
          <a:prstGeom prst="rect">
            <a:avLst/>
          </a:prstGeom>
        </p:spPr>
      </p:pic>
      <p:sp>
        <p:nvSpPr>
          <p:cNvPr id="10" name="Text Placeholder 13">
            <a:extLst>
              <a:ext uri="{FF2B5EF4-FFF2-40B4-BE49-F238E27FC236}">
                <a16:creationId xmlns:a16="http://schemas.microsoft.com/office/drawing/2014/main" id="{7D1DC75A-C7A4-44A4-B19C-D445335545B0}"/>
              </a:ext>
            </a:extLst>
          </p:cNvPr>
          <p:cNvSpPr>
            <a:spLocks noGrp="1"/>
          </p:cNvSpPr>
          <p:nvPr userDrawn="1">
            <p:ph type="body" sz="quarter" idx="11" hasCustomPrompt="1"/>
          </p:nvPr>
        </p:nvSpPr>
        <p:spPr>
          <a:xfrm>
            <a:off x="407988" y="2276872"/>
            <a:ext cx="5399980" cy="869950"/>
          </a:xfrm>
        </p:spPr>
        <p:txBody>
          <a:bodyPr lIns="0" tIns="0" rIns="0" bIns="0" anchor="b">
            <a:normAutofit/>
          </a:bodyPr>
          <a:lstStyle>
            <a:lvl1pPr>
              <a:lnSpc>
                <a:spcPts val="3000"/>
              </a:lnSpc>
              <a:defRPr sz="2600">
                <a:solidFill>
                  <a:schemeClr val="tx2"/>
                </a:solidFill>
              </a:defRPr>
            </a:lvl1pPr>
            <a:lvl2pPr>
              <a:defRPr sz="24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a16="http://schemas.microsoft.com/office/drawing/2014/main" id="{563879A0-0979-491A-8758-371BB7AD935B}"/>
              </a:ext>
            </a:extLst>
          </p:cNvPr>
          <p:cNvSpPr>
            <a:spLocks noGrp="1"/>
          </p:cNvSpPr>
          <p:nvPr userDrawn="1">
            <p:ph type="body" sz="quarter" idx="12" hasCustomPrompt="1"/>
          </p:nvPr>
        </p:nvSpPr>
        <p:spPr>
          <a:xfrm>
            <a:off x="407988" y="3261834"/>
            <a:ext cx="5399980" cy="1196340"/>
          </a:xfrm>
        </p:spPr>
        <p:txBody>
          <a:bodyPr lIns="0" tIns="0" rIns="0" bIns="0">
            <a:normAutofit/>
          </a:bodyPr>
          <a:lstStyle>
            <a:lvl1pPr>
              <a:lnSpc>
                <a:spcPts val="1800"/>
              </a:lnSpc>
              <a:defRPr sz="1600">
                <a:solidFill>
                  <a:schemeClr val="accent2"/>
                </a:solidFill>
              </a:defRPr>
            </a:lvl1pPr>
            <a:lvl2pPr>
              <a:defRPr sz="1600">
                <a:solidFill>
                  <a:schemeClr val="bg1"/>
                </a:solidFill>
              </a:defRPr>
            </a:lvl2pPr>
          </a:lstStyle>
          <a:p>
            <a:pPr lvl="0"/>
            <a:r>
              <a:rPr lang="en-US" dirty="0"/>
              <a:t>Click to insert presenter, location, and date</a:t>
            </a:r>
            <a:endParaRPr lang="pt-PT" dirty="0"/>
          </a:p>
        </p:txBody>
      </p:sp>
      <p:sp>
        <p:nvSpPr>
          <p:cNvPr id="4" name="Freeform 11"/>
          <p:cNvSpPr>
            <a:spLocks/>
          </p:cNvSpPr>
          <p:nvPr userDrawn="1"/>
        </p:nvSpPr>
        <p:spPr bwMode="auto">
          <a:xfrm rot="16200000" flipH="1">
            <a:off x="6370124" y="13910"/>
            <a:ext cx="6353908" cy="6326091"/>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41146616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hree column with content">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79F1DAD-5BB1-4142-B838-01DB99370135}"/>
              </a:ext>
            </a:extLst>
          </p:cNvPr>
          <p:cNvSpPr/>
          <p:nvPr userDrawn="1"/>
        </p:nvSpPr>
        <p:spPr>
          <a:xfrm>
            <a:off x="0" y="4077072"/>
            <a:ext cx="12192000" cy="27809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9" name="Text Placeholder 4">
            <a:extLst>
              <a:ext uri="{FF2B5EF4-FFF2-40B4-BE49-F238E27FC236}">
                <a16:creationId xmlns:a16="http://schemas.microsoft.com/office/drawing/2014/main" id="{04C1CAD0-39C3-4CE2-A9E9-8CA99EFF5357}"/>
              </a:ext>
            </a:extLst>
          </p:cNvPr>
          <p:cNvSpPr>
            <a:spLocks noGrp="1"/>
          </p:cNvSpPr>
          <p:nvPr>
            <p:ph type="body" sz="quarter" idx="13" hasCustomPrompt="1"/>
          </p:nvPr>
        </p:nvSpPr>
        <p:spPr>
          <a:xfrm>
            <a:off x="426488"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4">
            <a:extLst>
              <a:ext uri="{FF2B5EF4-FFF2-40B4-BE49-F238E27FC236}">
                <a16:creationId xmlns:a16="http://schemas.microsoft.com/office/drawing/2014/main" id="{8D6FD04F-776D-4BC2-9828-DC149A95B778}"/>
              </a:ext>
            </a:extLst>
          </p:cNvPr>
          <p:cNvSpPr>
            <a:spLocks noGrp="1"/>
          </p:cNvSpPr>
          <p:nvPr>
            <p:ph type="body" sz="quarter" idx="27" hasCustomPrompt="1"/>
          </p:nvPr>
        </p:nvSpPr>
        <p:spPr>
          <a:xfrm>
            <a:off x="8217853"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9" name="Text Placeholder 4">
            <a:extLst>
              <a:ext uri="{FF2B5EF4-FFF2-40B4-BE49-F238E27FC236}">
                <a16:creationId xmlns:a16="http://schemas.microsoft.com/office/drawing/2014/main" id="{5A2CDF95-9D29-4775-8BEF-90BC5372B782}"/>
              </a:ext>
            </a:extLst>
          </p:cNvPr>
          <p:cNvSpPr>
            <a:spLocks noGrp="1"/>
          </p:cNvSpPr>
          <p:nvPr>
            <p:ph type="body" sz="quarter" idx="29" hasCustomPrompt="1"/>
          </p:nvPr>
        </p:nvSpPr>
        <p:spPr>
          <a:xfrm>
            <a:off x="4322171"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41" name="Text Placeholder 4">
            <a:extLst>
              <a:ext uri="{FF2B5EF4-FFF2-40B4-BE49-F238E27FC236}">
                <a16:creationId xmlns:a16="http://schemas.microsoft.com/office/drawing/2014/main" id="{6012FFDA-311F-429E-998E-F6E6B0A7186E}"/>
              </a:ext>
            </a:extLst>
          </p:cNvPr>
          <p:cNvSpPr>
            <a:spLocks noGrp="1"/>
          </p:cNvSpPr>
          <p:nvPr>
            <p:ph type="body" sz="quarter" idx="31" hasCustomPrompt="1"/>
          </p:nvPr>
        </p:nvSpPr>
        <p:spPr>
          <a:xfrm>
            <a:off x="407987" y="4231996"/>
            <a:ext cx="11376025" cy="412363"/>
          </a:xfrm>
          <a:prstGeom prst="rect">
            <a:avLst/>
          </a:prstGeom>
          <a:noFill/>
        </p:spPr>
        <p:txBody>
          <a:bodyPr vert="horz" lIns="0" tIns="0" rIns="0" bIns="0" rtlCol="0" anchor="ctr">
            <a:noAutofit/>
          </a:bodyPr>
          <a:lstStyle>
            <a:lvl1pPr>
              <a:defRPr lang="en-US" b="0" dirty="0">
                <a:solidFill>
                  <a:schemeClr val="accent4"/>
                </a:solidFill>
              </a:defRPr>
            </a:lvl1pPr>
          </a:lstStyle>
          <a:p>
            <a:pPr lvl="0"/>
            <a:r>
              <a:rPr lang="en-US" dirty="0"/>
              <a:t>Click to insert section title</a:t>
            </a:r>
          </a:p>
        </p:txBody>
      </p:sp>
      <p:sp>
        <p:nvSpPr>
          <p:cNvPr id="42" name="Text Placeholder 7">
            <a:extLst>
              <a:ext uri="{FF2B5EF4-FFF2-40B4-BE49-F238E27FC236}">
                <a16:creationId xmlns:a16="http://schemas.microsoft.com/office/drawing/2014/main" id="{9228FC83-C11D-47F2-8BDE-B10D125E5E87}"/>
              </a:ext>
            </a:extLst>
          </p:cNvPr>
          <p:cNvSpPr>
            <a:spLocks noGrp="1"/>
          </p:cNvSpPr>
          <p:nvPr>
            <p:ph type="body" sz="quarter" idx="32" hasCustomPrompt="1"/>
          </p:nvPr>
        </p:nvSpPr>
        <p:spPr>
          <a:xfrm>
            <a:off x="426488"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9"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0"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1"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3"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4" name="Text Placeholder 7">
            <a:extLst>
              <a:ext uri="{FF2B5EF4-FFF2-40B4-BE49-F238E27FC236}">
                <a16:creationId xmlns:a16="http://schemas.microsoft.com/office/drawing/2014/main" id="{9228FC83-C11D-47F2-8BDE-B10D125E5E87}"/>
              </a:ext>
            </a:extLst>
          </p:cNvPr>
          <p:cNvSpPr>
            <a:spLocks noGrp="1"/>
          </p:cNvSpPr>
          <p:nvPr>
            <p:ph type="body" sz="quarter" idx="33" hasCustomPrompt="1"/>
          </p:nvPr>
        </p:nvSpPr>
        <p:spPr>
          <a:xfrm>
            <a:off x="4322171"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5" name="Text Placeholder 7">
            <a:extLst>
              <a:ext uri="{FF2B5EF4-FFF2-40B4-BE49-F238E27FC236}">
                <a16:creationId xmlns:a16="http://schemas.microsoft.com/office/drawing/2014/main" id="{9228FC83-C11D-47F2-8BDE-B10D125E5E87}"/>
              </a:ext>
            </a:extLst>
          </p:cNvPr>
          <p:cNvSpPr>
            <a:spLocks noGrp="1"/>
          </p:cNvSpPr>
          <p:nvPr>
            <p:ph type="body" sz="quarter" idx="34" hasCustomPrompt="1"/>
          </p:nvPr>
        </p:nvSpPr>
        <p:spPr>
          <a:xfrm>
            <a:off x="8217853"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6"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426487" y="4674187"/>
            <a:ext cx="11357525" cy="1799211"/>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09593207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 Topics with icons">
    <p:bg>
      <p:bgPr>
        <a:solidFill>
          <a:schemeClr val="bg1"/>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0"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1992760" y="1556793"/>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1" name="Text Placeholder 7">
            <a:extLst>
              <a:ext uri="{FF2B5EF4-FFF2-40B4-BE49-F238E27FC236}">
                <a16:creationId xmlns:a16="http://schemas.microsoft.com/office/drawing/2014/main" id="{9228FC83-C11D-47F2-8BDE-B10D125E5E87}"/>
              </a:ext>
            </a:extLst>
          </p:cNvPr>
          <p:cNvSpPr>
            <a:spLocks noGrp="1"/>
          </p:cNvSpPr>
          <p:nvPr>
            <p:ph type="body" sz="quarter" idx="36" hasCustomPrompt="1"/>
          </p:nvPr>
        </p:nvSpPr>
        <p:spPr>
          <a:xfrm>
            <a:off x="1992760" y="3320915"/>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2" name="Text Placeholder 7">
            <a:extLst>
              <a:ext uri="{FF2B5EF4-FFF2-40B4-BE49-F238E27FC236}">
                <a16:creationId xmlns:a16="http://schemas.microsoft.com/office/drawing/2014/main" id="{9228FC83-C11D-47F2-8BDE-B10D125E5E87}"/>
              </a:ext>
            </a:extLst>
          </p:cNvPr>
          <p:cNvSpPr>
            <a:spLocks noGrp="1"/>
          </p:cNvSpPr>
          <p:nvPr>
            <p:ph type="body" sz="quarter" idx="37" hasCustomPrompt="1"/>
          </p:nvPr>
        </p:nvSpPr>
        <p:spPr>
          <a:xfrm>
            <a:off x="1992760" y="5085036"/>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3"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grpSp>
        <p:nvGrpSpPr>
          <p:cNvPr id="17" name="Group 4">
            <a:extLst>
              <a:ext uri="{FF2B5EF4-FFF2-40B4-BE49-F238E27FC236}">
                <a16:creationId xmlns:a16="http://schemas.microsoft.com/office/drawing/2014/main" id="{F55AA728-28C9-4E2C-9F9C-ED1CE98A5CDA}"/>
              </a:ext>
            </a:extLst>
          </p:cNvPr>
          <p:cNvGrpSpPr>
            <a:grpSpLocks noChangeAspect="1"/>
          </p:cNvGrpSpPr>
          <p:nvPr userDrawn="1"/>
        </p:nvGrpSpPr>
        <p:grpSpPr bwMode="auto">
          <a:xfrm>
            <a:off x="376729" y="3487371"/>
            <a:ext cx="1285954" cy="1201696"/>
            <a:chOff x="-163" y="-158"/>
            <a:chExt cx="2854" cy="2667"/>
          </a:xfrm>
        </p:grpSpPr>
        <p:sp>
          <p:nvSpPr>
            <p:cNvPr id="18" name="Freeform 5">
              <a:extLst>
                <a:ext uri="{FF2B5EF4-FFF2-40B4-BE49-F238E27FC236}">
                  <a16:creationId xmlns:a16="http://schemas.microsoft.com/office/drawing/2014/main" id="{C00D10BF-495F-4321-9BCA-1A6DC376E34A}"/>
                </a:ext>
              </a:extLst>
            </p:cNvPr>
            <p:cNvSpPr>
              <a:spLocks/>
            </p:cNvSpPr>
            <p:nvPr/>
          </p:nvSpPr>
          <p:spPr bwMode="auto">
            <a:xfrm>
              <a:off x="-163" y="-158"/>
              <a:ext cx="2854" cy="2667"/>
            </a:xfrm>
            <a:custGeom>
              <a:avLst/>
              <a:gdLst>
                <a:gd name="T0" fmla="*/ 153 w 1067"/>
                <a:gd name="T1" fmla="*/ 780 h 997"/>
                <a:gd name="T2" fmla="*/ 256 w 1067"/>
                <a:gd name="T3" fmla="*/ 149 h 997"/>
                <a:gd name="T4" fmla="*/ 914 w 1067"/>
                <a:gd name="T5" fmla="*/ 241 h 997"/>
                <a:gd name="T6" fmla="*/ 794 w 1067"/>
                <a:gd name="T7" fmla="*/ 848 h 997"/>
                <a:gd name="T8" fmla="*/ 153 w 1067"/>
                <a:gd name="T9" fmla="*/ 780 h 997"/>
              </a:gdLst>
              <a:ahLst/>
              <a:cxnLst>
                <a:cxn ang="0">
                  <a:pos x="T0" y="T1"/>
                </a:cxn>
                <a:cxn ang="0">
                  <a:pos x="T2" y="T3"/>
                </a:cxn>
                <a:cxn ang="0">
                  <a:pos x="T4" y="T5"/>
                </a:cxn>
                <a:cxn ang="0">
                  <a:pos x="T6" y="T7"/>
                </a:cxn>
                <a:cxn ang="0">
                  <a:pos x="T8" y="T9"/>
                </a:cxn>
              </a:cxnLst>
              <a:rect l="0" t="0" r="r" b="b"/>
              <a:pathLst>
                <a:path w="1067" h="997">
                  <a:moveTo>
                    <a:pt x="153" y="780"/>
                  </a:moveTo>
                  <a:cubicBezTo>
                    <a:pt x="0" y="580"/>
                    <a:pt x="46" y="297"/>
                    <a:pt x="256" y="149"/>
                  </a:cubicBezTo>
                  <a:cubicBezTo>
                    <a:pt x="466" y="0"/>
                    <a:pt x="760" y="42"/>
                    <a:pt x="914" y="241"/>
                  </a:cubicBezTo>
                  <a:cubicBezTo>
                    <a:pt x="1067" y="441"/>
                    <a:pt x="1004" y="700"/>
                    <a:pt x="794" y="848"/>
                  </a:cubicBezTo>
                  <a:cubicBezTo>
                    <a:pt x="584" y="997"/>
                    <a:pt x="307" y="979"/>
                    <a:pt x="153" y="780"/>
                  </a:cubicBezTo>
                </a:path>
              </a:pathLst>
            </a:custGeom>
            <a:solidFill>
              <a:srgbClr val="8708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9" name="Freeform 6">
              <a:extLst>
                <a:ext uri="{FF2B5EF4-FFF2-40B4-BE49-F238E27FC236}">
                  <a16:creationId xmlns:a16="http://schemas.microsoft.com/office/drawing/2014/main" id="{FC345721-3D86-455D-A3E5-6A031E9161FE}"/>
                </a:ext>
              </a:extLst>
            </p:cNvPr>
            <p:cNvSpPr>
              <a:spLocks/>
            </p:cNvSpPr>
            <p:nvPr/>
          </p:nvSpPr>
          <p:spPr bwMode="auto">
            <a:xfrm>
              <a:off x="677" y="535"/>
              <a:ext cx="465" cy="500"/>
            </a:xfrm>
            <a:custGeom>
              <a:avLst/>
              <a:gdLst>
                <a:gd name="T0" fmla="*/ 71 w 174"/>
                <a:gd name="T1" fmla="*/ 178 h 187"/>
                <a:gd name="T2" fmla="*/ 8 w 174"/>
                <a:gd name="T3" fmla="*/ 78 h 187"/>
                <a:gd name="T4" fmla="*/ 98 w 174"/>
                <a:gd name="T5" fmla="*/ 9 h 187"/>
                <a:gd name="T6" fmla="*/ 167 w 174"/>
                <a:gd name="T7" fmla="*/ 110 h 187"/>
                <a:gd name="T8" fmla="*/ 71 w 174"/>
                <a:gd name="T9" fmla="*/ 178 h 187"/>
              </a:gdLst>
              <a:ahLst/>
              <a:cxnLst>
                <a:cxn ang="0">
                  <a:pos x="T0" y="T1"/>
                </a:cxn>
                <a:cxn ang="0">
                  <a:pos x="T2" y="T3"/>
                </a:cxn>
                <a:cxn ang="0">
                  <a:pos x="T4" y="T5"/>
                </a:cxn>
                <a:cxn ang="0">
                  <a:pos x="T6" y="T7"/>
                </a:cxn>
                <a:cxn ang="0">
                  <a:pos x="T8" y="T9"/>
                </a:cxn>
              </a:cxnLst>
              <a:rect l="0" t="0" r="r" b="b"/>
              <a:pathLst>
                <a:path w="174" h="187">
                  <a:moveTo>
                    <a:pt x="71" y="178"/>
                  </a:moveTo>
                  <a:cubicBezTo>
                    <a:pt x="26" y="169"/>
                    <a:pt x="0" y="125"/>
                    <a:pt x="8" y="78"/>
                  </a:cubicBezTo>
                  <a:cubicBezTo>
                    <a:pt x="15" y="31"/>
                    <a:pt x="53" y="0"/>
                    <a:pt x="98" y="9"/>
                  </a:cubicBezTo>
                  <a:cubicBezTo>
                    <a:pt x="144" y="18"/>
                    <a:pt x="174" y="63"/>
                    <a:pt x="167" y="110"/>
                  </a:cubicBezTo>
                  <a:cubicBezTo>
                    <a:pt x="159" y="157"/>
                    <a:pt x="116" y="187"/>
                    <a:pt x="71" y="178"/>
                  </a:cubicBezTo>
                </a:path>
              </a:pathLst>
            </a:custGeom>
            <a:solidFill>
              <a:srgbClr val="FF304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0" name="Freeform 7">
              <a:extLst>
                <a:ext uri="{FF2B5EF4-FFF2-40B4-BE49-F238E27FC236}">
                  <a16:creationId xmlns:a16="http://schemas.microsoft.com/office/drawing/2014/main" id="{88996DE1-792D-4B62-9A86-687AFAF8E76E}"/>
                </a:ext>
              </a:extLst>
            </p:cNvPr>
            <p:cNvSpPr>
              <a:spLocks/>
            </p:cNvSpPr>
            <p:nvPr/>
          </p:nvSpPr>
          <p:spPr bwMode="auto">
            <a:xfrm>
              <a:off x="500" y="1075"/>
              <a:ext cx="821" cy="543"/>
            </a:xfrm>
            <a:custGeom>
              <a:avLst/>
              <a:gdLst>
                <a:gd name="T0" fmla="*/ 49 w 307"/>
                <a:gd name="T1" fmla="*/ 182 h 203"/>
                <a:gd name="T2" fmla="*/ 8 w 307"/>
                <a:gd name="T3" fmla="*/ 118 h 203"/>
                <a:gd name="T4" fmla="*/ 192 w 307"/>
                <a:gd name="T5" fmla="*/ 23 h 203"/>
                <a:gd name="T6" fmla="*/ 303 w 307"/>
                <a:gd name="T7" fmla="*/ 135 h 203"/>
                <a:gd name="T8" fmla="*/ 307 w 307"/>
                <a:gd name="T9" fmla="*/ 172 h 203"/>
                <a:gd name="T10" fmla="*/ 49 w 307"/>
                <a:gd name="T11" fmla="*/ 182 h 203"/>
              </a:gdLst>
              <a:ahLst/>
              <a:cxnLst>
                <a:cxn ang="0">
                  <a:pos x="T0" y="T1"/>
                </a:cxn>
                <a:cxn ang="0">
                  <a:pos x="T2" y="T3"/>
                </a:cxn>
                <a:cxn ang="0">
                  <a:pos x="T4" y="T5"/>
                </a:cxn>
                <a:cxn ang="0">
                  <a:pos x="T6" y="T7"/>
                </a:cxn>
                <a:cxn ang="0">
                  <a:pos x="T8" y="T9"/>
                </a:cxn>
                <a:cxn ang="0">
                  <a:pos x="T10" y="T11"/>
                </a:cxn>
              </a:cxnLst>
              <a:rect l="0" t="0" r="r" b="b"/>
              <a:pathLst>
                <a:path w="307" h="203">
                  <a:moveTo>
                    <a:pt x="49" y="182"/>
                  </a:moveTo>
                  <a:cubicBezTo>
                    <a:pt x="19" y="177"/>
                    <a:pt x="0" y="148"/>
                    <a:pt x="8" y="118"/>
                  </a:cubicBezTo>
                  <a:cubicBezTo>
                    <a:pt x="24" y="58"/>
                    <a:pt x="85" y="0"/>
                    <a:pt x="192" y="23"/>
                  </a:cubicBezTo>
                  <a:cubicBezTo>
                    <a:pt x="246" y="35"/>
                    <a:pt x="291" y="79"/>
                    <a:pt x="303" y="135"/>
                  </a:cubicBezTo>
                  <a:cubicBezTo>
                    <a:pt x="306" y="148"/>
                    <a:pt x="307" y="160"/>
                    <a:pt x="307" y="172"/>
                  </a:cubicBezTo>
                  <a:cubicBezTo>
                    <a:pt x="236" y="169"/>
                    <a:pt x="168" y="203"/>
                    <a:pt x="49" y="182"/>
                  </a:cubicBezTo>
                </a:path>
              </a:pathLst>
            </a:custGeom>
            <a:solidFill>
              <a:srgbClr val="FF304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1" name="Freeform 8">
              <a:extLst>
                <a:ext uri="{FF2B5EF4-FFF2-40B4-BE49-F238E27FC236}">
                  <a16:creationId xmlns:a16="http://schemas.microsoft.com/office/drawing/2014/main" id="{99A3E024-557A-4737-A486-DB81CBFED8D8}"/>
                </a:ext>
              </a:extLst>
            </p:cNvPr>
            <p:cNvSpPr>
              <a:spLocks/>
            </p:cNvSpPr>
            <p:nvPr/>
          </p:nvSpPr>
          <p:spPr bwMode="auto">
            <a:xfrm>
              <a:off x="1249" y="575"/>
              <a:ext cx="527" cy="570"/>
            </a:xfrm>
            <a:custGeom>
              <a:avLst/>
              <a:gdLst>
                <a:gd name="T0" fmla="*/ 105 w 197"/>
                <a:gd name="T1" fmla="*/ 209 h 213"/>
                <a:gd name="T2" fmla="*/ 196 w 197"/>
                <a:gd name="T3" fmla="*/ 100 h 213"/>
                <a:gd name="T4" fmla="*/ 99 w 197"/>
                <a:gd name="T5" fmla="*/ 4 h 213"/>
                <a:gd name="T6" fmla="*/ 2 w 197"/>
                <a:gd name="T7" fmla="*/ 113 h 213"/>
                <a:gd name="T8" fmla="*/ 105 w 197"/>
                <a:gd name="T9" fmla="*/ 209 h 213"/>
              </a:gdLst>
              <a:ahLst/>
              <a:cxnLst>
                <a:cxn ang="0">
                  <a:pos x="T0" y="T1"/>
                </a:cxn>
                <a:cxn ang="0">
                  <a:pos x="T2" y="T3"/>
                </a:cxn>
                <a:cxn ang="0">
                  <a:pos x="T4" y="T5"/>
                </a:cxn>
                <a:cxn ang="0">
                  <a:pos x="T6" y="T7"/>
                </a:cxn>
                <a:cxn ang="0">
                  <a:pos x="T8" y="T9"/>
                </a:cxn>
              </a:cxnLst>
              <a:rect l="0" t="0" r="r" b="b"/>
              <a:pathLst>
                <a:path w="197" h="213">
                  <a:moveTo>
                    <a:pt x="105" y="209"/>
                  </a:moveTo>
                  <a:cubicBezTo>
                    <a:pt x="160" y="205"/>
                    <a:pt x="197" y="156"/>
                    <a:pt x="196" y="100"/>
                  </a:cubicBezTo>
                  <a:cubicBezTo>
                    <a:pt x="194" y="43"/>
                    <a:pt x="154" y="0"/>
                    <a:pt x="99" y="4"/>
                  </a:cubicBezTo>
                  <a:cubicBezTo>
                    <a:pt x="44" y="8"/>
                    <a:pt x="0" y="57"/>
                    <a:pt x="2" y="113"/>
                  </a:cubicBezTo>
                  <a:cubicBezTo>
                    <a:pt x="3" y="170"/>
                    <a:pt x="50" y="213"/>
                    <a:pt x="105" y="209"/>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2" name="Freeform 9">
              <a:extLst>
                <a:ext uri="{FF2B5EF4-FFF2-40B4-BE49-F238E27FC236}">
                  <a16:creationId xmlns:a16="http://schemas.microsoft.com/office/drawing/2014/main" id="{B91EABC1-BAA9-4368-93ED-01B2A8854188}"/>
                </a:ext>
              </a:extLst>
            </p:cNvPr>
            <p:cNvSpPr>
              <a:spLocks/>
            </p:cNvSpPr>
            <p:nvPr/>
          </p:nvSpPr>
          <p:spPr bwMode="auto">
            <a:xfrm>
              <a:off x="1017" y="1209"/>
              <a:ext cx="986" cy="647"/>
            </a:xfrm>
            <a:custGeom>
              <a:avLst/>
              <a:gdLst>
                <a:gd name="T0" fmla="*/ 1 w 369"/>
                <a:gd name="T1" fmla="*/ 207 h 242"/>
                <a:gd name="T2" fmla="*/ 5 w 369"/>
                <a:gd name="T3" fmla="*/ 162 h 242"/>
                <a:gd name="T4" fmla="*/ 137 w 369"/>
                <a:gd name="T5" fmla="*/ 28 h 242"/>
                <a:gd name="T6" fmla="*/ 356 w 369"/>
                <a:gd name="T7" fmla="*/ 131 h 242"/>
                <a:gd name="T8" fmla="*/ 304 w 369"/>
                <a:gd name="T9" fmla="*/ 218 h 242"/>
                <a:gd name="T10" fmla="*/ 1 w 369"/>
                <a:gd name="T11" fmla="*/ 207 h 242"/>
              </a:gdLst>
              <a:ahLst/>
              <a:cxnLst>
                <a:cxn ang="0">
                  <a:pos x="T0" y="T1"/>
                </a:cxn>
                <a:cxn ang="0">
                  <a:pos x="T2" y="T3"/>
                </a:cxn>
                <a:cxn ang="0">
                  <a:pos x="T4" y="T5"/>
                </a:cxn>
                <a:cxn ang="0">
                  <a:pos x="T6" y="T7"/>
                </a:cxn>
                <a:cxn ang="0">
                  <a:pos x="T8" y="T9"/>
                </a:cxn>
                <a:cxn ang="0">
                  <a:pos x="T10" y="T11"/>
                </a:cxn>
              </a:cxnLst>
              <a:rect l="0" t="0" r="r" b="b"/>
              <a:pathLst>
                <a:path w="369" h="242">
                  <a:moveTo>
                    <a:pt x="1" y="207"/>
                  </a:moveTo>
                  <a:cubicBezTo>
                    <a:pt x="0" y="193"/>
                    <a:pt x="2" y="178"/>
                    <a:pt x="5" y="162"/>
                  </a:cubicBezTo>
                  <a:cubicBezTo>
                    <a:pt x="20" y="95"/>
                    <a:pt x="72" y="42"/>
                    <a:pt x="137" y="28"/>
                  </a:cubicBezTo>
                  <a:cubicBezTo>
                    <a:pt x="260" y="0"/>
                    <a:pt x="333" y="62"/>
                    <a:pt x="356" y="131"/>
                  </a:cubicBezTo>
                  <a:cubicBezTo>
                    <a:pt x="369" y="170"/>
                    <a:pt x="344" y="212"/>
                    <a:pt x="304" y="218"/>
                  </a:cubicBezTo>
                  <a:cubicBezTo>
                    <a:pt x="165" y="242"/>
                    <a:pt x="85" y="203"/>
                    <a:pt x="1" y="207"/>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23" name="Group 30">
            <a:extLst>
              <a:ext uri="{FF2B5EF4-FFF2-40B4-BE49-F238E27FC236}">
                <a16:creationId xmlns:a16="http://schemas.microsoft.com/office/drawing/2014/main" id="{A10900A1-B639-4F4D-B2A8-3302F49771BD}"/>
              </a:ext>
            </a:extLst>
          </p:cNvPr>
          <p:cNvGrpSpPr>
            <a:grpSpLocks noChangeAspect="1"/>
          </p:cNvGrpSpPr>
          <p:nvPr userDrawn="1"/>
        </p:nvGrpSpPr>
        <p:grpSpPr bwMode="auto">
          <a:xfrm>
            <a:off x="376729" y="1642923"/>
            <a:ext cx="1279250" cy="1195892"/>
            <a:chOff x="-223" y="-210"/>
            <a:chExt cx="3852" cy="3601"/>
          </a:xfrm>
        </p:grpSpPr>
        <p:sp>
          <p:nvSpPr>
            <p:cNvPr id="24" name="Freeform 31">
              <a:extLst>
                <a:ext uri="{FF2B5EF4-FFF2-40B4-BE49-F238E27FC236}">
                  <a16:creationId xmlns:a16="http://schemas.microsoft.com/office/drawing/2014/main" id="{63E2A064-7520-4F5E-83E0-1D9A7E442B39}"/>
                </a:ext>
              </a:extLst>
            </p:cNvPr>
            <p:cNvSpPr>
              <a:spLocks/>
            </p:cNvSpPr>
            <p:nvPr/>
          </p:nvSpPr>
          <p:spPr bwMode="auto">
            <a:xfrm>
              <a:off x="-223" y="-210"/>
              <a:ext cx="3852" cy="3601"/>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5" name="Freeform 32">
              <a:extLst>
                <a:ext uri="{FF2B5EF4-FFF2-40B4-BE49-F238E27FC236}">
                  <a16:creationId xmlns:a16="http://schemas.microsoft.com/office/drawing/2014/main" id="{E00548ED-7E30-4648-88C9-25FEB9790230}"/>
                </a:ext>
              </a:extLst>
            </p:cNvPr>
            <p:cNvSpPr>
              <a:spLocks/>
            </p:cNvSpPr>
            <p:nvPr/>
          </p:nvSpPr>
          <p:spPr bwMode="auto">
            <a:xfrm>
              <a:off x="1284" y="672"/>
              <a:ext cx="870" cy="1045"/>
            </a:xfrm>
            <a:custGeom>
              <a:avLst/>
              <a:gdLst>
                <a:gd name="T0" fmla="*/ 71 w 326"/>
                <a:gd name="T1" fmla="*/ 391 h 391"/>
                <a:gd name="T2" fmla="*/ 1 w 326"/>
                <a:gd name="T3" fmla="*/ 390 h 391"/>
                <a:gd name="T4" fmla="*/ 0 w 326"/>
                <a:gd name="T5" fmla="*/ 172 h 391"/>
                <a:gd name="T6" fmla="*/ 95 w 326"/>
                <a:gd name="T7" fmla="*/ 13 h 391"/>
                <a:gd name="T8" fmla="*/ 223 w 326"/>
                <a:gd name="T9" fmla="*/ 8 h 391"/>
                <a:gd name="T10" fmla="*/ 326 w 326"/>
                <a:gd name="T11" fmla="*/ 164 h 391"/>
                <a:gd name="T12" fmla="*/ 326 w 326"/>
                <a:gd name="T13" fmla="*/ 385 h 391"/>
                <a:gd name="T14" fmla="*/ 263 w 326"/>
                <a:gd name="T15" fmla="*/ 385 h 391"/>
                <a:gd name="T16" fmla="*/ 263 w 326"/>
                <a:gd name="T17" fmla="*/ 164 h 391"/>
                <a:gd name="T18" fmla="*/ 210 w 326"/>
                <a:gd name="T19" fmla="*/ 78 h 391"/>
                <a:gd name="T20" fmla="*/ 117 w 326"/>
                <a:gd name="T21" fmla="*/ 80 h 391"/>
                <a:gd name="T22" fmla="*/ 71 w 326"/>
                <a:gd name="T23" fmla="*/ 172 h 391"/>
                <a:gd name="T24" fmla="*/ 71 w 326"/>
                <a:gd name="T25" fmla="*/ 391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6" h="391">
                  <a:moveTo>
                    <a:pt x="71" y="391"/>
                  </a:moveTo>
                  <a:cubicBezTo>
                    <a:pt x="1" y="390"/>
                    <a:pt x="1" y="390"/>
                    <a:pt x="1" y="390"/>
                  </a:cubicBezTo>
                  <a:cubicBezTo>
                    <a:pt x="2" y="324"/>
                    <a:pt x="0" y="174"/>
                    <a:pt x="0" y="172"/>
                  </a:cubicBezTo>
                  <a:cubicBezTo>
                    <a:pt x="0" y="140"/>
                    <a:pt x="0" y="43"/>
                    <a:pt x="95" y="13"/>
                  </a:cubicBezTo>
                  <a:cubicBezTo>
                    <a:pt x="132" y="1"/>
                    <a:pt x="176" y="0"/>
                    <a:pt x="223" y="8"/>
                  </a:cubicBezTo>
                  <a:cubicBezTo>
                    <a:pt x="289" y="20"/>
                    <a:pt x="326" y="77"/>
                    <a:pt x="326" y="164"/>
                  </a:cubicBezTo>
                  <a:cubicBezTo>
                    <a:pt x="326" y="385"/>
                    <a:pt x="326" y="385"/>
                    <a:pt x="326" y="385"/>
                  </a:cubicBezTo>
                  <a:cubicBezTo>
                    <a:pt x="263" y="385"/>
                    <a:pt x="263" y="385"/>
                    <a:pt x="263" y="385"/>
                  </a:cubicBezTo>
                  <a:cubicBezTo>
                    <a:pt x="263" y="164"/>
                    <a:pt x="263" y="164"/>
                    <a:pt x="263" y="164"/>
                  </a:cubicBezTo>
                  <a:cubicBezTo>
                    <a:pt x="263" y="112"/>
                    <a:pt x="240" y="86"/>
                    <a:pt x="210" y="78"/>
                  </a:cubicBezTo>
                  <a:cubicBezTo>
                    <a:pt x="176" y="69"/>
                    <a:pt x="142" y="73"/>
                    <a:pt x="117" y="80"/>
                  </a:cubicBezTo>
                  <a:cubicBezTo>
                    <a:pt x="89" y="89"/>
                    <a:pt x="71" y="108"/>
                    <a:pt x="71" y="172"/>
                  </a:cubicBezTo>
                  <a:cubicBezTo>
                    <a:pt x="71" y="178"/>
                    <a:pt x="73" y="325"/>
                    <a:pt x="71" y="391"/>
                  </a:cubicBezTo>
                </a:path>
              </a:pathLst>
            </a:custGeom>
            <a:solidFill>
              <a:srgbClr val="12ABD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6" name="Freeform 33">
              <a:extLst>
                <a:ext uri="{FF2B5EF4-FFF2-40B4-BE49-F238E27FC236}">
                  <a16:creationId xmlns:a16="http://schemas.microsoft.com/office/drawing/2014/main" id="{7DF3B566-6491-43A9-B36C-C70A3959006F}"/>
                </a:ext>
              </a:extLst>
            </p:cNvPr>
            <p:cNvSpPr>
              <a:spLocks/>
            </p:cNvSpPr>
            <p:nvPr/>
          </p:nvSpPr>
          <p:spPr bwMode="auto">
            <a:xfrm>
              <a:off x="992" y="1429"/>
              <a:ext cx="1408" cy="927"/>
            </a:xfrm>
            <a:custGeom>
              <a:avLst/>
              <a:gdLst>
                <a:gd name="T0" fmla="*/ 98 w 527"/>
                <a:gd name="T1" fmla="*/ 344 h 347"/>
                <a:gd name="T2" fmla="*/ 433 w 527"/>
                <a:gd name="T3" fmla="*/ 344 h 347"/>
                <a:gd name="T4" fmla="*/ 524 w 527"/>
                <a:gd name="T5" fmla="*/ 231 h 347"/>
                <a:gd name="T6" fmla="*/ 524 w 527"/>
                <a:gd name="T7" fmla="*/ 12 h 347"/>
                <a:gd name="T8" fmla="*/ 97 w 527"/>
                <a:gd name="T9" fmla="*/ 7 h 347"/>
                <a:gd name="T10" fmla="*/ 0 w 527"/>
                <a:gd name="T11" fmla="*/ 121 h 347"/>
                <a:gd name="T12" fmla="*/ 1 w 527"/>
                <a:gd name="T13" fmla="*/ 258 h 347"/>
                <a:gd name="T14" fmla="*/ 98 w 527"/>
                <a:gd name="T15" fmla="*/ 344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7" h="347">
                  <a:moveTo>
                    <a:pt x="98" y="344"/>
                  </a:moveTo>
                  <a:cubicBezTo>
                    <a:pt x="154" y="347"/>
                    <a:pt x="392" y="347"/>
                    <a:pt x="433" y="344"/>
                  </a:cubicBezTo>
                  <a:cubicBezTo>
                    <a:pt x="507" y="337"/>
                    <a:pt x="527" y="325"/>
                    <a:pt x="524" y="231"/>
                  </a:cubicBezTo>
                  <a:cubicBezTo>
                    <a:pt x="524" y="231"/>
                    <a:pt x="524" y="98"/>
                    <a:pt x="524" y="12"/>
                  </a:cubicBezTo>
                  <a:cubicBezTo>
                    <a:pt x="399" y="5"/>
                    <a:pt x="172" y="0"/>
                    <a:pt x="97" y="7"/>
                  </a:cubicBezTo>
                  <a:cubicBezTo>
                    <a:pt x="29" y="13"/>
                    <a:pt x="0" y="31"/>
                    <a:pt x="0" y="121"/>
                  </a:cubicBezTo>
                  <a:cubicBezTo>
                    <a:pt x="1" y="258"/>
                    <a:pt x="1" y="258"/>
                    <a:pt x="1" y="258"/>
                  </a:cubicBezTo>
                  <a:cubicBezTo>
                    <a:pt x="1" y="326"/>
                    <a:pt x="23" y="341"/>
                    <a:pt x="98" y="344"/>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0" name="Freeform 34">
              <a:extLst>
                <a:ext uri="{FF2B5EF4-FFF2-40B4-BE49-F238E27FC236}">
                  <a16:creationId xmlns:a16="http://schemas.microsoft.com/office/drawing/2014/main" id="{88320A64-FAD9-4C64-9B53-156412CFAE13}"/>
                </a:ext>
              </a:extLst>
            </p:cNvPr>
            <p:cNvSpPr>
              <a:spLocks/>
            </p:cNvSpPr>
            <p:nvPr/>
          </p:nvSpPr>
          <p:spPr bwMode="auto">
            <a:xfrm>
              <a:off x="1599" y="1621"/>
              <a:ext cx="270" cy="292"/>
            </a:xfrm>
            <a:custGeom>
              <a:avLst/>
              <a:gdLst>
                <a:gd name="T0" fmla="*/ 54 w 101"/>
                <a:gd name="T1" fmla="*/ 107 h 109"/>
                <a:gd name="T2" fmla="*/ 101 w 101"/>
                <a:gd name="T3" fmla="*/ 51 h 109"/>
                <a:gd name="T4" fmla="*/ 51 w 101"/>
                <a:gd name="T5" fmla="*/ 2 h 109"/>
                <a:gd name="T6" fmla="*/ 1 w 101"/>
                <a:gd name="T7" fmla="*/ 58 h 109"/>
                <a:gd name="T8" fmla="*/ 54 w 101"/>
                <a:gd name="T9" fmla="*/ 107 h 109"/>
              </a:gdLst>
              <a:ahLst/>
              <a:cxnLst>
                <a:cxn ang="0">
                  <a:pos x="T0" y="T1"/>
                </a:cxn>
                <a:cxn ang="0">
                  <a:pos x="T2" y="T3"/>
                </a:cxn>
                <a:cxn ang="0">
                  <a:pos x="T4" y="T5"/>
                </a:cxn>
                <a:cxn ang="0">
                  <a:pos x="T6" y="T7"/>
                </a:cxn>
                <a:cxn ang="0">
                  <a:pos x="T8" y="T9"/>
                </a:cxn>
              </a:cxnLst>
              <a:rect l="0" t="0" r="r" b="b"/>
              <a:pathLst>
                <a:path w="101" h="109">
                  <a:moveTo>
                    <a:pt x="54" y="107"/>
                  </a:moveTo>
                  <a:cubicBezTo>
                    <a:pt x="82" y="105"/>
                    <a:pt x="101" y="80"/>
                    <a:pt x="101" y="51"/>
                  </a:cubicBezTo>
                  <a:cubicBezTo>
                    <a:pt x="100" y="22"/>
                    <a:pt x="79" y="0"/>
                    <a:pt x="51" y="2"/>
                  </a:cubicBezTo>
                  <a:cubicBezTo>
                    <a:pt x="22" y="3"/>
                    <a:pt x="0" y="29"/>
                    <a:pt x="1" y="58"/>
                  </a:cubicBezTo>
                  <a:cubicBezTo>
                    <a:pt x="2" y="87"/>
                    <a:pt x="25" y="109"/>
                    <a:pt x="54" y="107"/>
                  </a:cubicBezTo>
                </a:path>
              </a:pathLst>
            </a:custGeom>
            <a:solidFill>
              <a:srgbClr val="95E61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1" name="Freeform 35">
              <a:extLst>
                <a:ext uri="{FF2B5EF4-FFF2-40B4-BE49-F238E27FC236}">
                  <a16:creationId xmlns:a16="http://schemas.microsoft.com/office/drawing/2014/main" id="{6F95B647-B7B5-433E-A77A-04C22AF5DCBF}"/>
                </a:ext>
              </a:extLst>
            </p:cNvPr>
            <p:cNvSpPr>
              <a:spLocks/>
            </p:cNvSpPr>
            <p:nvPr/>
          </p:nvSpPr>
          <p:spPr bwMode="auto">
            <a:xfrm>
              <a:off x="1615" y="1878"/>
              <a:ext cx="238" cy="273"/>
            </a:xfrm>
            <a:custGeom>
              <a:avLst/>
              <a:gdLst>
                <a:gd name="T0" fmla="*/ 67 w 238"/>
                <a:gd name="T1" fmla="*/ 0 h 273"/>
                <a:gd name="T2" fmla="*/ 0 w 238"/>
                <a:gd name="T3" fmla="*/ 273 h 273"/>
                <a:gd name="T4" fmla="*/ 238 w 238"/>
                <a:gd name="T5" fmla="*/ 273 h 273"/>
                <a:gd name="T6" fmla="*/ 165 w 238"/>
                <a:gd name="T7" fmla="*/ 0 h 273"/>
                <a:gd name="T8" fmla="*/ 67 w 238"/>
                <a:gd name="T9" fmla="*/ 0 h 273"/>
              </a:gdLst>
              <a:ahLst/>
              <a:cxnLst>
                <a:cxn ang="0">
                  <a:pos x="T0" y="T1"/>
                </a:cxn>
                <a:cxn ang="0">
                  <a:pos x="T2" y="T3"/>
                </a:cxn>
                <a:cxn ang="0">
                  <a:pos x="T4" y="T5"/>
                </a:cxn>
                <a:cxn ang="0">
                  <a:pos x="T6" y="T7"/>
                </a:cxn>
                <a:cxn ang="0">
                  <a:pos x="T8" y="T9"/>
                </a:cxn>
              </a:cxnLst>
              <a:rect l="0" t="0" r="r" b="b"/>
              <a:pathLst>
                <a:path w="238" h="273">
                  <a:moveTo>
                    <a:pt x="67" y="0"/>
                  </a:moveTo>
                  <a:lnTo>
                    <a:pt x="0" y="273"/>
                  </a:lnTo>
                  <a:lnTo>
                    <a:pt x="238" y="273"/>
                  </a:lnTo>
                  <a:lnTo>
                    <a:pt x="165" y="0"/>
                  </a:lnTo>
                  <a:lnTo>
                    <a:pt x="67" y="0"/>
                  </a:lnTo>
                  <a:close/>
                </a:path>
              </a:pathLst>
            </a:custGeom>
            <a:solidFill>
              <a:srgbClr val="95E61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32" name="Group 12">
            <a:extLst>
              <a:ext uri="{FF2B5EF4-FFF2-40B4-BE49-F238E27FC236}">
                <a16:creationId xmlns:a16="http://schemas.microsoft.com/office/drawing/2014/main" id="{B03705AC-ADA5-4143-92DC-8EE15523316C}"/>
              </a:ext>
            </a:extLst>
          </p:cNvPr>
          <p:cNvGrpSpPr>
            <a:grpSpLocks noChangeAspect="1"/>
          </p:cNvGrpSpPr>
          <p:nvPr userDrawn="1"/>
        </p:nvGrpSpPr>
        <p:grpSpPr bwMode="auto">
          <a:xfrm>
            <a:off x="376729" y="5168264"/>
            <a:ext cx="1288364" cy="1201696"/>
            <a:chOff x="-60" y="-50"/>
            <a:chExt cx="996" cy="929"/>
          </a:xfrm>
        </p:grpSpPr>
        <p:sp>
          <p:nvSpPr>
            <p:cNvPr id="33" name="Freeform 13">
              <a:extLst>
                <a:ext uri="{FF2B5EF4-FFF2-40B4-BE49-F238E27FC236}">
                  <a16:creationId xmlns:a16="http://schemas.microsoft.com/office/drawing/2014/main" id="{9AE3823F-4D56-4BE9-8E66-6870A028182F}"/>
                </a:ext>
              </a:extLst>
            </p:cNvPr>
            <p:cNvSpPr>
              <a:spLocks/>
            </p:cNvSpPr>
            <p:nvPr/>
          </p:nvSpPr>
          <p:spPr bwMode="auto">
            <a:xfrm>
              <a:off x="-60" y="-50"/>
              <a:ext cx="996" cy="929"/>
            </a:xfrm>
            <a:custGeom>
              <a:avLst/>
              <a:gdLst>
                <a:gd name="T0" fmla="*/ 54 w 370"/>
                <a:gd name="T1" fmla="*/ 269 h 345"/>
                <a:gd name="T2" fmla="*/ 89 w 370"/>
                <a:gd name="T3" fmla="*/ 51 h 345"/>
                <a:gd name="T4" fmla="*/ 317 w 370"/>
                <a:gd name="T5" fmla="*/ 83 h 345"/>
                <a:gd name="T6" fmla="*/ 275 w 370"/>
                <a:gd name="T7" fmla="*/ 293 h 345"/>
                <a:gd name="T8" fmla="*/ 54 w 370"/>
                <a:gd name="T9" fmla="*/ 269 h 345"/>
              </a:gdLst>
              <a:ahLst/>
              <a:cxnLst>
                <a:cxn ang="0">
                  <a:pos x="T0" y="T1"/>
                </a:cxn>
                <a:cxn ang="0">
                  <a:pos x="T2" y="T3"/>
                </a:cxn>
                <a:cxn ang="0">
                  <a:pos x="T4" y="T5"/>
                </a:cxn>
                <a:cxn ang="0">
                  <a:pos x="T6" y="T7"/>
                </a:cxn>
                <a:cxn ang="0">
                  <a:pos x="T8" y="T9"/>
                </a:cxn>
              </a:cxnLst>
              <a:rect l="0" t="0" r="r" b="b"/>
              <a:pathLst>
                <a:path w="370" h="345">
                  <a:moveTo>
                    <a:pt x="54" y="269"/>
                  </a:moveTo>
                  <a:cubicBezTo>
                    <a:pt x="0" y="200"/>
                    <a:pt x="16" y="103"/>
                    <a:pt x="89" y="51"/>
                  </a:cubicBezTo>
                  <a:cubicBezTo>
                    <a:pt x="162" y="0"/>
                    <a:pt x="264" y="14"/>
                    <a:pt x="317" y="83"/>
                  </a:cubicBezTo>
                  <a:cubicBezTo>
                    <a:pt x="370" y="152"/>
                    <a:pt x="348" y="242"/>
                    <a:pt x="275" y="293"/>
                  </a:cubicBezTo>
                  <a:cubicBezTo>
                    <a:pt x="203" y="345"/>
                    <a:pt x="107" y="339"/>
                    <a:pt x="54" y="269"/>
                  </a:cubicBezTo>
                </a:path>
              </a:pathLst>
            </a:custGeom>
            <a:solidFill>
              <a:srgbClr val="14596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4" name="Freeform 14">
              <a:extLst>
                <a:ext uri="{FF2B5EF4-FFF2-40B4-BE49-F238E27FC236}">
                  <a16:creationId xmlns:a16="http://schemas.microsoft.com/office/drawing/2014/main" id="{DAD44F77-C4A1-47A4-B417-D607A66BF50D}"/>
                </a:ext>
              </a:extLst>
            </p:cNvPr>
            <p:cNvSpPr>
              <a:spLocks/>
            </p:cNvSpPr>
            <p:nvPr/>
          </p:nvSpPr>
          <p:spPr bwMode="auto">
            <a:xfrm>
              <a:off x="287" y="152"/>
              <a:ext cx="296" cy="533"/>
            </a:xfrm>
            <a:custGeom>
              <a:avLst/>
              <a:gdLst>
                <a:gd name="T0" fmla="*/ 78 w 110"/>
                <a:gd name="T1" fmla="*/ 1 h 198"/>
                <a:gd name="T2" fmla="*/ 31 w 110"/>
                <a:gd name="T3" fmla="*/ 2 h 198"/>
                <a:gd name="T4" fmla="*/ 0 w 110"/>
                <a:gd name="T5" fmla="*/ 38 h 198"/>
                <a:gd name="T6" fmla="*/ 0 w 110"/>
                <a:gd name="T7" fmla="*/ 53 h 198"/>
                <a:gd name="T8" fmla="*/ 2 w 110"/>
                <a:gd name="T9" fmla="*/ 193 h 198"/>
                <a:gd name="T10" fmla="*/ 78 w 110"/>
                <a:gd name="T11" fmla="*/ 196 h 198"/>
                <a:gd name="T12" fmla="*/ 110 w 110"/>
                <a:gd name="T13" fmla="*/ 161 h 198"/>
                <a:gd name="T14" fmla="*/ 110 w 110"/>
                <a:gd name="T15" fmla="*/ 29 h 198"/>
                <a:gd name="T16" fmla="*/ 78 w 110"/>
                <a:gd name="T17" fmla="*/ 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98">
                  <a:moveTo>
                    <a:pt x="78" y="1"/>
                  </a:moveTo>
                  <a:cubicBezTo>
                    <a:pt x="60" y="0"/>
                    <a:pt x="44" y="1"/>
                    <a:pt x="31" y="2"/>
                  </a:cubicBezTo>
                  <a:cubicBezTo>
                    <a:pt x="6" y="4"/>
                    <a:pt x="0" y="14"/>
                    <a:pt x="0" y="38"/>
                  </a:cubicBezTo>
                  <a:cubicBezTo>
                    <a:pt x="0" y="53"/>
                    <a:pt x="0" y="53"/>
                    <a:pt x="0" y="53"/>
                  </a:cubicBezTo>
                  <a:cubicBezTo>
                    <a:pt x="1" y="77"/>
                    <a:pt x="4" y="166"/>
                    <a:pt x="2" y="193"/>
                  </a:cubicBezTo>
                  <a:cubicBezTo>
                    <a:pt x="9" y="195"/>
                    <a:pt x="54" y="198"/>
                    <a:pt x="78" y="196"/>
                  </a:cubicBezTo>
                  <a:cubicBezTo>
                    <a:pt x="101" y="194"/>
                    <a:pt x="110" y="190"/>
                    <a:pt x="110" y="161"/>
                  </a:cubicBezTo>
                  <a:cubicBezTo>
                    <a:pt x="110" y="29"/>
                    <a:pt x="110" y="29"/>
                    <a:pt x="110" y="29"/>
                  </a:cubicBezTo>
                  <a:cubicBezTo>
                    <a:pt x="110" y="7"/>
                    <a:pt x="103" y="2"/>
                    <a:pt x="78" y="1"/>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5" name="Freeform 15">
              <a:extLst>
                <a:ext uri="{FF2B5EF4-FFF2-40B4-BE49-F238E27FC236}">
                  <a16:creationId xmlns:a16="http://schemas.microsoft.com/office/drawing/2014/main" id="{1AE40BDF-76B3-472C-A714-97A9C9834ABE}"/>
                </a:ext>
              </a:extLst>
            </p:cNvPr>
            <p:cNvSpPr>
              <a:spLocks/>
            </p:cNvSpPr>
            <p:nvPr/>
          </p:nvSpPr>
          <p:spPr bwMode="auto">
            <a:xfrm>
              <a:off x="312" y="203"/>
              <a:ext cx="247" cy="369"/>
            </a:xfrm>
            <a:custGeom>
              <a:avLst/>
              <a:gdLst>
                <a:gd name="T0" fmla="*/ 90 w 92"/>
                <a:gd name="T1" fmla="*/ 137 h 137"/>
                <a:gd name="T2" fmla="*/ 3 w 92"/>
                <a:gd name="T3" fmla="*/ 135 h 137"/>
                <a:gd name="T4" fmla="*/ 2 w 92"/>
                <a:gd name="T5" fmla="*/ 4 h 137"/>
                <a:gd name="T6" fmla="*/ 91 w 92"/>
                <a:gd name="T7" fmla="*/ 2 h 137"/>
                <a:gd name="T8" fmla="*/ 90 w 92"/>
                <a:gd name="T9" fmla="*/ 137 h 137"/>
              </a:gdLst>
              <a:ahLst/>
              <a:cxnLst>
                <a:cxn ang="0">
                  <a:pos x="T0" y="T1"/>
                </a:cxn>
                <a:cxn ang="0">
                  <a:pos x="T2" y="T3"/>
                </a:cxn>
                <a:cxn ang="0">
                  <a:pos x="T4" y="T5"/>
                </a:cxn>
                <a:cxn ang="0">
                  <a:pos x="T6" y="T7"/>
                </a:cxn>
                <a:cxn ang="0">
                  <a:pos x="T8" y="T9"/>
                </a:cxn>
              </a:cxnLst>
              <a:rect l="0" t="0" r="r" b="b"/>
              <a:pathLst>
                <a:path w="92" h="137">
                  <a:moveTo>
                    <a:pt x="90" y="137"/>
                  </a:moveTo>
                  <a:cubicBezTo>
                    <a:pt x="3" y="135"/>
                    <a:pt x="3" y="135"/>
                    <a:pt x="3" y="135"/>
                  </a:cubicBezTo>
                  <a:cubicBezTo>
                    <a:pt x="3" y="135"/>
                    <a:pt x="0" y="49"/>
                    <a:pt x="2" y="4"/>
                  </a:cubicBezTo>
                  <a:cubicBezTo>
                    <a:pt x="29" y="1"/>
                    <a:pt x="65" y="0"/>
                    <a:pt x="91" y="2"/>
                  </a:cubicBezTo>
                  <a:cubicBezTo>
                    <a:pt x="92" y="64"/>
                    <a:pt x="90" y="137"/>
                    <a:pt x="90" y="137"/>
                  </a:cubicBezTo>
                </a:path>
              </a:pathLst>
            </a:custGeom>
            <a:solidFill>
              <a:srgbClr val="00C2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6" name="Freeform 16">
              <a:extLst>
                <a:ext uri="{FF2B5EF4-FFF2-40B4-BE49-F238E27FC236}">
                  <a16:creationId xmlns:a16="http://schemas.microsoft.com/office/drawing/2014/main" id="{C9E568C6-E9E9-409D-8041-D5C9C44E705F}"/>
                </a:ext>
              </a:extLst>
            </p:cNvPr>
            <p:cNvSpPr>
              <a:spLocks/>
            </p:cNvSpPr>
            <p:nvPr/>
          </p:nvSpPr>
          <p:spPr bwMode="auto">
            <a:xfrm>
              <a:off x="411" y="596"/>
              <a:ext cx="49" cy="54"/>
            </a:xfrm>
            <a:custGeom>
              <a:avLst/>
              <a:gdLst>
                <a:gd name="T0" fmla="*/ 10 w 18"/>
                <a:gd name="T1" fmla="*/ 19 h 20"/>
                <a:gd name="T2" fmla="*/ 18 w 18"/>
                <a:gd name="T3" fmla="*/ 9 h 20"/>
                <a:gd name="T4" fmla="*/ 9 w 18"/>
                <a:gd name="T5" fmla="*/ 0 h 20"/>
                <a:gd name="T6" fmla="*/ 0 w 18"/>
                <a:gd name="T7" fmla="*/ 10 h 20"/>
                <a:gd name="T8" fmla="*/ 10 w 18"/>
                <a:gd name="T9" fmla="*/ 19 h 20"/>
              </a:gdLst>
              <a:ahLst/>
              <a:cxnLst>
                <a:cxn ang="0">
                  <a:pos x="T0" y="T1"/>
                </a:cxn>
                <a:cxn ang="0">
                  <a:pos x="T2" y="T3"/>
                </a:cxn>
                <a:cxn ang="0">
                  <a:pos x="T4" y="T5"/>
                </a:cxn>
                <a:cxn ang="0">
                  <a:pos x="T6" y="T7"/>
                </a:cxn>
                <a:cxn ang="0">
                  <a:pos x="T8" y="T9"/>
                </a:cxn>
              </a:cxnLst>
              <a:rect l="0" t="0" r="r" b="b"/>
              <a:pathLst>
                <a:path w="18" h="20">
                  <a:moveTo>
                    <a:pt x="10" y="19"/>
                  </a:moveTo>
                  <a:cubicBezTo>
                    <a:pt x="15" y="19"/>
                    <a:pt x="18" y="14"/>
                    <a:pt x="18" y="9"/>
                  </a:cubicBezTo>
                  <a:cubicBezTo>
                    <a:pt x="18" y="4"/>
                    <a:pt x="14" y="0"/>
                    <a:pt x="9" y="0"/>
                  </a:cubicBezTo>
                  <a:cubicBezTo>
                    <a:pt x="4" y="1"/>
                    <a:pt x="0" y="5"/>
                    <a:pt x="0" y="10"/>
                  </a:cubicBezTo>
                  <a:cubicBezTo>
                    <a:pt x="0" y="16"/>
                    <a:pt x="4" y="20"/>
                    <a:pt x="10" y="19"/>
                  </a:cubicBezTo>
                </a:path>
              </a:pathLst>
            </a:custGeom>
            <a:solidFill>
              <a:srgbClr val="95E61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Tree>
    <p:extLst>
      <p:ext uri="{BB962C8B-B14F-4D97-AF65-F5344CB8AC3E}">
        <p14:creationId xmlns:p14="http://schemas.microsoft.com/office/powerpoint/2010/main" val="392626565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4 Pie Charts ">
    <p:bg>
      <p:bgRef idx="1001">
        <a:schemeClr val="bg1"/>
      </p:bgRef>
    </p:bg>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55C88D47-86DF-4336-A768-786DBD0060C8}"/>
              </a:ext>
            </a:extLst>
          </p:cNvPr>
          <p:cNvSpPr/>
          <p:nvPr userDrawn="1"/>
        </p:nvSpPr>
        <p:spPr>
          <a:xfrm>
            <a:off x="0" y="1773238"/>
            <a:ext cx="12192000" cy="3023914"/>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8" name="Chart Placeholder 29">
            <a:extLst>
              <a:ext uri="{FF2B5EF4-FFF2-40B4-BE49-F238E27FC236}">
                <a16:creationId xmlns:a16="http://schemas.microsoft.com/office/drawing/2014/main" id="{6F232C89-BD5F-4CA7-A3AA-F6F1576CFE6E}"/>
              </a:ext>
            </a:extLst>
          </p:cNvPr>
          <p:cNvSpPr>
            <a:spLocks noGrp="1"/>
          </p:cNvSpPr>
          <p:nvPr>
            <p:ph type="chart" sz="quarter" idx="39"/>
          </p:nvPr>
        </p:nvSpPr>
        <p:spPr>
          <a:xfrm>
            <a:off x="6601524" y="2032333"/>
            <a:ext cx="1728192" cy="1617453"/>
          </a:xfrm>
          <a:prstGeom prst="rect">
            <a:avLst/>
          </a:prstGeom>
        </p:spPr>
        <p:txBody>
          <a:bodyPr anchor="ctr"/>
          <a:lstStyle>
            <a:lvl1pPr algn="ctr">
              <a:defRPr/>
            </a:lvl1pPr>
          </a:lstStyle>
          <a:p>
            <a:endParaRPr lang="pt-PT" dirty="0"/>
          </a:p>
        </p:txBody>
      </p:sp>
      <p:sp>
        <p:nvSpPr>
          <p:cNvPr id="33" name="Text Placeholder 7">
            <a:extLst>
              <a:ext uri="{FF2B5EF4-FFF2-40B4-BE49-F238E27FC236}">
                <a16:creationId xmlns:a16="http://schemas.microsoft.com/office/drawing/2014/main" id="{D9223961-F190-4765-ADD3-748B8A88C5A4}"/>
              </a:ext>
            </a:extLst>
          </p:cNvPr>
          <p:cNvSpPr>
            <a:spLocks noGrp="1"/>
          </p:cNvSpPr>
          <p:nvPr>
            <p:ph type="body" sz="quarter" idx="34" hasCustomPrompt="1"/>
          </p:nvPr>
        </p:nvSpPr>
        <p:spPr>
          <a:xfrm>
            <a:off x="911424"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0" name="Chart Placeholder 29">
            <a:extLst>
              <a:ext uri="{FF2B5EF4-FFF2-40B4-BE49-F238E27FC236}">
                <a16:creationId xmlns:a16="http://schemas.microsoft.com/office/drawing/2014/main" id="{667CB86F-C1D1-4D9A-BBD9-57EF8C95B524}"/>
              </a:ext>
            </a:extLst>
          </p:cNvPr>
          <p:cNvSpPr>
            <a:spLocks noGrp="1"/>
          </p:cNvSpPr>
          <p:nvPr userDrawn="1">
            <p:ph type="chart" sz="quarter" idx="10"/>
          </p:nvPr>
        </p:nvSpPr>
        <p:spPr>
          <a:xfrm>
            <a:off x="1235460" y="2027570"/>
            <a:ext cx="1728192" cy="1617453"/>
          </a:xfrm>
          <a:prstGeom prst="rect">
            <a:avLst/>
          </a:prstGeom>
        </p:spPr>
        <p:txBody>
          <a:bodyPr anchor="ctr"/>
          <a:lstStyle>
            <a:lvl1pPr algn="ctr">
              <a:defRPr/>
            </a:lvl1pPr>
          </a:lstStyle>
          <a:p>
            <a:endParaRPr lang="pt-PT" dirty="0"/>
          </a:p>
        </p:txBody>
      </p:sp>
      <p:sp>
        <p:nvSpPr>
          <p:cNvPr id="32" name="Text Placeholder 31">
            <a:extLst>
              <a:ext uri="{FF2B5EF4-FFF2-40B4-BE49-F238E27FC236}">
                <a16:creationId xmlns:a16="http://schemas.microsoft.com/office/drawing/2014/main" id="{B1204F05-191D-4ACA-AADF-FB43F1F07D83}"/>
              </a:ext>
            </a:extLst>
          </p:cNvPr>
          <p:cNvSpPr>
            <a:spLocks noGrp="1"/>
          </p:cNvSpPr>
          <p:nvPr userDrawn="1">
            <p:ph type="body" sz="quarter" idx="11" hasCustomPrompt="1"/>
          </p:nvPr>
        </p:nvSpPr>
        <p:spPr>
          <a:xfrm>
            <a:off x="1702767" y="2708275"/>
            <a:ext cx="864842" cy="314325"/>
          </a:xfrm>
          <a:prstGeom prst="rect">
            <a:avLst/>
          </a:prstGeom>
        </p:spPr>
        <p:txBody>
          <a:bodyPr anchor="ctr">
            <a:noAutofit/>
          </a:bodyPr>
          <a:lstStyle>
            <a:lvl1pPr algn="ctr">
              <a:defRPr sz="1600" b="1"/>
            </a:lvl1pPr>
          </a:lstStyle>
          <a:p>
            <a:pPr lvl="0"/>
            <a:r>
              <a:rPr lang="pt-PT" dirty="0"/>
              <a:t>XX%</a:t>
            </a:r>
          </a:p>
        </p:txBody>
      </p:sp>
      <p:sp>
        <p:nvSpPr>
          <p:cNvPr id="34" name="Text Placeholder 7">
            <a:extLst>
              <a:ext uri="{FF2B5EF4-FFF2-40B4-BE49-F238E27FC236}">
                <a16:creationId xmlns:a16="http://schemas.microsoft.com/office/drawing/2014/main" id="{3F48228B-C831-497E-A26D-61A81F63E42B}"/>
              </a:ext>
            </a:extLst>
          </p:cNvPr>
          <p:cNvSpPr>
            <a:spLocks noGrp="1"/>
          </p:cNvSpPr>
          <p:nvPr userDrawn="1">
            <p:ph type="body" sz="quarter" idx="35" hasCustomPrompt="1"/>
          </p:nvPr>
        </p:nvSpPr>
        <p:spPr>
          <a:xfrm>
            <a:off x="3594456"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5" name="Chart Placeholder 29">
            <a:extLst>
              <a:ext uri="{FF2B5EF4-FFF2-40B4-BE49-F238E27FC236}">
                <a16:creationId xmlns:a16="http://schemas.microsoft.com/office/drawing/2014/main" id="{D061EF55-20AF-4182-B722-C227F72A880B}"/>
              </a:ext>
            </a:extLst>
          </p:cNvPr>
          <p:cNvSpPr>
            <a:spLocks noGrp="1"/>
          </p:cNvSpPr>
          <p:nvPr userDrawn="1">
            <p:ph type="chart" sz="quarter" idx="36"/>
          </p:nvPr>
        </p:nvSpPr>
        <p:spPr>
          <a:xfrm>
            <a:off x="3918492" y="2027570"/>
            <a:ext cx="1728192" cy="1617453"/>
          </a:xfrm>
          <a:prstGeom prst="rect">
            <a:avLst/>
          </a:prstGeom>
        </p:spPr>
        <p:txBody>
          <a:bodyPr anchor="ctr"/>
          <a:lstStyle>
            <a:lvl1pPr algn="ctr">
              <a:defRPr/>
            </a:lvl1pPr>
          </a:lstStyle>
          <a:p>
            <a:endParaRPr lang="pt-PT" dirty="0"/>
          </a:p>
        </p:txBody>
      </p:sp>
      <p:sp>
        <p:nvSpPr>
          <p:cNvPr id="36" name="Text Placeholder 31">
            <a:extLst>
              <a:ext uri="{FF2B5EF4-FFF2-40B4-BE49-F238E27FC236}">
                <a16:creationId xmlns:a16="http://schemas.microsoft.com/office/drawing/2014/main" id="{E682B04D-D1A2-4B73-BDB4-D4FBD2A9BEF1}"/>
              </a:ext>
            </a:extLst>
          </p:cNvPr>
          <p:cNvSpPr>
            <a:spLocks noGrp="1"/>
          </p:cNvSpPr>
          <p:nvPr userDrawn="1">
            <p:ph type="body" sz="quarter" idx="37" hasCustomPrompt="1"/>
          </p:nvPr>
        </p:nvSpPr>
        <p:spPr>
          <a:xfrm>
            <a:off x="4379763" y="2708275"/>
            <a:ext cx="864842" cy="314325"/>
          </a:xfrm>
          <a:prstGeom prst="rect">
            <a:avLst/>
          </a:prstGeom>
        </p:spPr>
        <p:txBody>
          <a:bodyPr anchor="ctr">
            <a:noAutofit/>
          </a:bodyPr>
          <a:lstStyle>
            <a:lvl1pPr algn="ctr">
              <a:defRPr sz="1600" b="1"/>
            </a:lvl1pPr>
          </a:lstStyle>
          <a:p>
            <a:pPr lvl="0"/>
            <a:r>
              <a:rPr lang="pt-PT" dirty="0"/>
              <a:t>XX%</a:t>
            </a:r>
          </a:p>
        </p:txBody>
      </p:sp>
      <p:sp>
        <p:nvSpPr>
          <p:cNvPr id="37" name="Text Placeholder 7">
            <a:extLst>
              <a:ext uri="{FF2B5EF4-FFF2-40B4-BE49-F238E27FC236}">
                <a16:creationId xmlns:a16="http://schemas.microsoft.com/office/drawing/2014/main" id="{3C81FA68-C8C6-4011-8666-EF35E85DCC96}"/>
              </a:ext>
            </a:extLst>
          </p:cNvPr>
          <p:cNvSpPr>
            <a:spLocks noGrp="1"/>
          </p:cNvSpPr>
          <p:nvPr userDrawn="1">
            <p:ph type="body" sz="quarter" idx="38" hasCustomPrompt="1"/>
          </p:nvPr>
        </p:nvSpPr>
        <p:spPr>
          <a:xfrm>
            <a:off x="6277488"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9" name="Text Placeholder 31">
            <a:extLst>
              <a:ext uri="{FF2B5EF4-FFF2-40B4-BE49-F238E27FC236}">
                <a16:creationId xmlns:a16="http://schemas.microsoft.com/office/drawing/2014/main" id="{9EF5179D-59B1-44D7-BC86-E8A77DCFF84C}"/>
              </a:ext>
            </a:extLst>
          </p:cNvPr>
          <p:cNvSpPr>
            <a:spLocks noGrp="1"/>
          </p:cNvSpPr>
          <p:nvPr userDrawn="1">
            <p:ph type="body" sz="quarter" idx="40" hasCustomPrompt="1"/>
          </p:nvPr>
        </p:nvSpPr>
        <p:spPr>
          <a:xfrm>
            <a:off x="7046763" y="2708275"/>
            <a:ext cx="864842" cy="314325"/>
          </a:xfrm>
          <a:prstGeom prst="rect">
            <a:avLst/>
          </a:prstGeom>
        </p:spPr>
        <p:txBody>
          <a:bodyPr anchor="ctr">
            <a:noAutofit/>
          </a:bodyPr>
          <a:lstStyle>
            <a:lvl1pPr algn="ctr">
              <a:defRPr sz="1600" b="1"/>
            </a:lvl1pPr>
          </a:lstStyle>
          <a:p>
            <a:pPr lvl="0"/>
            <a:r>
              <a:rPr lang="pt-PT" dirty="0"/>
              <a:t>XX%</a:t>
            </a:r>
          </a:p>
        </p:txBody>
      </p:sp>
      <p:sp>
        <p:nvSpPr>
          <p:cNvPr id="40" name="Chart Placeholder 29">
            <a:extLst>
              <a:ext uri="{FF2B5EF4-FFF2-40B4-BE49-F238E27FC236}">
                <a16:creationId xmlns:a16="http://schemas.microsoft.com/office/drawing/2014/main" id="{D076F0C2-9B62-4C55-88BD-5D8F3A4066E8}"/>
              </a:ext>
            </a:extLst>
          </p:cNvPr>
          <p:cNvSpPr>
            <a:spLocks noGrp="1"/>
          </p:cNvSpPr>
          <p:nvPr userDrawn="1">
            <p:ph type="chart" sz="quarter" idx="41"/>
          </p:nvPr>
        </p:nvSpPr>
        <p:spPr>
          <a:xfrm>
            <a:off x="9284556" y="2032333"/>
            <a:ext cx="1728192" cy="1617453"/>
          </a:xfrm>
          <a:prstGeom prst="rect">
            <a:avLst/>
          </a:prstGeom>
        </p:spPr>
        <p:txBody>
          <a:bodyPr anchor="ctr"/>
          <a:lstStyle>
            <a:lvl1pPr algn="ctr">
              <a:defRPr/>
            </a:lvl1pPr>
          </a:lstStyle>
          <a:p>
            <a:endParaRPr lang="pt-PT" dirty="0"/>
          </a:p>
        </p:txBody>
      </p:sp>
      <p:sp>
        <p:nvSpPr>
          <p:cNvPr id="41" name="Text Placeholder 7">
            <a:extLst>
              <a:ext uri="{FF2B5EF4-FFF2-40B4-BE49-F238E27FC236}">
                <a16:creationId xmlns:a16="http://schemas.microsoft.com/office/drawing/2014/main" id="{E7590D3D-14BD-4608-AB95-0952261EAA1C}"/>
              </a:ext>
            </a:extLst>
          </p:cNvPr>
          <p:cNvSpPr>
            <a:spLocks noGrp="1"/>
          </p:cNvSpPr>
          <p:nvPr userDrawn="1">
            <p:ph type="body" sz="quarter" idx="42" hasCustomPrompt="1"/>
          </p:nvPr>
        </p:nvSpPr>
        <p:spPr>
          <a:xfrm>
            <a:off x="8960520"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42" name="Text Placeholder 31">
            <a:extLst>
              <a:ext uri="{FF2B5EF4-FFF2-40B4-BE49-F238E27FC236}">
                <a16:creationId xmlns:a16="http://schemas.microsoft.com/office/drawing/2014/main" id="{93DCB675-62E7-4926-98A4-F120ABA92EBF}"/>
              </a:ext>
            </a:extLst>
          </p:cNvPr>
          <p:cNvSpPr>
            <a:spLocks noGrp="1"/>
          </p:cNvSpPr>
          <p:nvPr userDrawn="1">
            <p:ph type="body" sz="quarter" idx="43" hasCustomPrompt="1"/>
          </p:nvPr>
        </p:nvSpPr>
        <p:spPr>
          <a:xfrm>
            <a:off x="9751863" y="2708275"/>
            <a:ext cx="864842" cy="314325"/>
          </a:xfrm>
          <a:prstGeom prst="rect">
            <a:avLst/>
          </a:prstGeom>
        </p:spPr>
        <p:txBody>
          <a:bodyPr anchor="ctr">
            <a:noAutofit/>
          </a:bodyPr>
          <a:lstStyle>
            <a:lvl1pPr algn="ctr">
              <a:defRPr sz="1600" b="1"/>
            </a:lvl1pPr>
          </a:lstStyle>
          <a:p>
            <a:pPr lvl="0"/>
            <a:r>
              <a:rPr lang="pt-PT" dirty="0"/>
              <a:t>XX%</a:t>
            </a:r>
          </a:p>
        </p:txBody>
      </p:sp>
      <p:sp>
        <p:nvSpPr>
          <p:cNvPr id="43" name="Text Placeholder 7">
            <a:extLst>
              <a:ext uri="{FF2B5EF4-FFF2-40B4-BE49-F238E27FC236}">
                <a16:creationId xmlns:a16="http://schemas.microsoft.com/office/drawing/2014/main" id="{C70FC002-22B1-4B43-A640-05B3543D2B31}"/>
              </a:ext>
            </a:extLst>
          </p:cNvPr>
          <p:cNvSpPr>
            <a:spLocks noGrp="1"/>
          </p:cNvSpPr>
          <p:nvPr userDrawn="1">
            <p:ph type="body" sz="quarter" idx="44" hasCustomPrompt="1"/>
          </p:nvPr>
        </p:nvSpPr>
        <p:spPr>
          <a:xfrm>
            <a:off x="1127448" y="5308653"/>
            <a:ext cx="1656184" cy="576064"/>
          </a:xfrm>
          <a:prstGeom prst="rect">
            <a:avLst/>
          </a:prstGeom>
        </p:spPr>
        <p:txBody>
          <a:bodyPr anchor="ctr">
            <a:noAutofit/>
          </a:bodyPr>
          <a:lstStyle>
            <a:lvl1pPr algn="ctr">
              <a:lnSpc>
                <a:spcPts val="3200"/>
              </a:lnSpc>
              <a:defRPr sz="2800" b="1">
                <a:solidFill>
                  <a:srgbClr val="2B0A3D"/>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xx%</a:t>
            </a:r>
          </a:p>
        </p:txBody>
      </p:sp>
      <p:sp>
        <p:nvSpPr>
          <p:cNvPr id="44" name="Text Placeholder 7">
            <a:extLst>
              <a:ext uri="{FF2B5EF4-FFF2-40B4-BE49-F238E27FC236}">
                <a16:creationId xmlns:a16="http://schemas.microsoft.com/office/drawing/2014/main" id="{8E1CE648-2FAE-4439-A1A4-5BE3863514F4}"/>
              </a:ext>
            </a:extLst>
          </p:cNvPr>
          <p:cNvSpPr>
            <a:spLocks noGrp="1"/>
          </p:cNvSpPr>
          <p:nvPr>
            <p:ph type="body" sz="quarter" idx="45" hasCustomPrompt="1"/>
          </p:nvPr>
        </p:nvSpPr>
        <p:spPr>
          <a:xfrm>
            <a:off x="2883395" y="5163112"/>
            <a:ext cx="8399412" cy="867147"/>
          </a:xfrm>
          <a:prstGeom prst="rect">
            <a:avLst/>
          </a:prstGeom>
        </p:spPr>
        <p:txBody>
          <a:bodyPr anchor="ctr">
            <a:noAutofit/>
          </a:bodyPr>
          <a:lstStyle>
            <a:lvl1pPr algn="l">
              <a:lnSpc>
                <a:spcPts val="1800"/>
              </a:lnSpc>
              <a:spcBef>
                <a:spcPts val="600"/>
              </a:spcBef>
              <a:defRPr sz="16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18"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0"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1"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2"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3"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72951254"/>
      </p:ext>
    </p:extLst>
  </p:cSld>
  <p:clrMapOvr>
    <a:overrideClrMapping bg1="lt1" tx1="dk1" bg2="lt2" tx2="dk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columns">
    <p:bg>
      <p:bgRef idx="1001">
        <a:schemeClr val="bg1"/>
      </p:bgRef>
    </p:bg>
    <p:spTree>
      <p:nvGrpSpPr>
        <p:cNvPr id="1" name=""/>
        <p:cNvGrpSpPr/>
        <p:nvPr/>
      </p:nvGrpSpPr>
      <p:grpSpPr>
        <a:xfrm>
          <a:off x="0" y="0"/>
          <a:ext cx="0" cy="0"/>
          <a:chOff x="0" y="0"/>
          <a:chExt cx="0" cy="0"/>
        </a:xfrm>
      </p:grpSpPr>
      <p:sp>
        <p:nvSpPr>
          <p:cNvPr id="31" name="Text Placeholder 4">
            <a:extLst>
              <a:ext uri="{FF2B5EF4-FFF2-40B4-BE49-F238E27FC236}">
                <a16:creationId xmlns:a16="http://schemas.microsoft.com/office/drawing/2014/main" id="{5714BE43-18D4-460E-A270-8F2FA1EB1FE6}"/>
              </a:ext>
            </a:extLst>
          </p:cNvPr>
          <p:cNvSpPr>
            <a:spLocks noGrp="1"/>
          </p:cNvSpPr>
          <p:nvPr>
            <p:ph type="body" sz="quarter" idx="13" hasCustomPrompt="1"/>
          </p:nvPr>
        </p:nvSpPr>
        <p:spPr>
          <a:xfrm>
            <a:off x="725016" y="3332368"/>
            <a:ext cx="2890194" cy="645047"/>
          </a:xfrm>
          <a:prstGeom prst="rect">
            <a:avLst/>
          </a:prstGeom>
          <a:noFill/>
        </p:spPr>
        <p:txBody>
          <a:bodyPr anchor="ctr">
            <a:noAutofit/>
          </a:bodyPr>
          <a:lstStyle>
            <a:lvl1pPr algn="l">
              <a:lnSpc>
                <a:spcPts val="1800"/>
              </a:lnSpc>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7">
            <a:extLst>
              <a:ext uri="{FF2B5EF4-FFF2-40B4-BE49-F238E27FC236}">
                <a16:creationId xmlns:a16="http://schemas.microsoft.com/office/drawing/2014/main" id="{DF3E2A1A-B668-4C6F-87C6-8F37A241C2C0}"/>
              </a:ext>
            </a:extLst>
          </p:cNvPr>
          <p:cNvSpPr>
            <a:spLocks noGrp="1"/>
          </p:cNvSpPr>
          <p:nvPr>
            <p:ph type="body" sz="quarter" idx="32" hasCustomPrompt="1"/>
          </p:nvPr>
        </p:nvSpPr>
        <p:spPr>
          <a:xfrm>
            <a:off x="725016" y="4079992"/>
            <a:ext cx="2874219" cy="1711208"/>
          </a:xfrm>
          <a:prstGeom prst="rect">
            <a:avLst/>
          </a:prstGeom>
        </p:spPr>
        <p:txBody>
          <a:bodyPr>
            <a:noAutofit/>
          </a:bodyPr>
          <a:lstStyle>
            <a:lvl1pPr>
              <a:lnSpc>
                <a:spcPct val="100000"/>
              </a:lnSpc>
              <a:defRPr sz="1400"/>
            </a:lvl1pPr>
            <a:lvl2pPr>
              <a:lnSpc>
                <a:spcPts val="1400"/>
              </a:lnSpc>
              <a:defRPr sz="1200"/>
            </a:lvl2pPr>
            <a:lvl3pPr>
              <a:lnSpc>
                <a:spcPts val="1300"/>
              </a:lnSpc>
              <a:defRPr sz="1100"/>
            </a:lvl3pPr>
            <a:lvl4pPr>
              <a:lnSpc>
                <a:spcPts val="1200"/>
              </a:lnSpc>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a16="http://schemas.microsoft.com/office/drawing/2014/main" id="{A44485C3-4220-46B7-B1FC-AB2889C2B910}"/>
              </a:ext>
            </a:extLst>
          </p:cNvPr>
          <p:cNvSpPr>
            <a:spLocks noGrp="1"/>
          </p:cNvSpPr>
          <p:nvPr>
            <p:ph type="body" sz="quarter" idx="33" hasCustomPrompt="1"/>
          </p:nvPr>
        </p:nvSpPr>
        <p:spPr>
          <a:xfrm>
            <a:off x="4650903" y="3332368"/>
            <a:ext cx="2890194" cy="645047"/>
          </a:xfrm>
          <a:prstGeom prst="rect">
            <a:avLst/>
          </a:prstGeom>
          <a:noFill/>
        </p:spPr>
        <p:txBody>
          <a:bodyPr anchor="ctr">
            <a:noAutofit/>
          </a:bodyPr>
          <a:lstStyle>
            <a:lvl1pPr algn="l">
              <a:lnSpc>
                <a:spcPts val="1800"/>
              </a:lnSpc>
              <a:defRPr sz="1600" b="1">
                <a:solidFill>
                  <a:srgbClr val="FF304C"/>
                </a:solidFill>
              </a:defRPr>
            </a:lvl1pPr>
            <a:lvl2pPr>
              <a:defRPr sz="1400"/>
            </a:lvl2pPr>
            <a:lvl3pPr>
              <a:defRPr sz="1200"/>
            </a:lvl3pPr>
            <a:lvl4pPr>
              <a:defRPr sz="1100"/>
            </a:lvl4pPr>
            <a:lvl5pPr>
              <a:defRPr sz="1100"/>
            </a:lvl5pPr>
          </a:lstStyle>
          <a:p>
            <a:pPr lvl="0"/>
            <a:r>
              <a:rPr lang="en-US" dirty="0"/>
              <a:t>Click to insert title</a:t>
            </a:r>
          </a:p>
        </p:txBody>
      </p:sp>
      <p:sp>
        <p:nvSpPr>
          <p:cNvPr id="35" name="Text Placeholder 4">
            <a:extLst>
              <a:ext uri="{FF2B5EF4-FFF2-40B4-BE49-F238E27FC236}">
                <a16:creationId xmlns:a16="http://schemas.microsoft.com/office/drawing/2014/main" id="{310CE3C3-B1E7-4F6F-B7BE-DF93DF2ACD74}"/>
              </a:ext>
            </a:extLst>
          </p:cNvPr>
          <p:cNvSpPr>
            <a:spLocks noGrp="1"/>
          </p:cNvSpPr>
          <p:nvPr>
            <p:ph type="body" sz="quarter" idx="35" hasCustomPrompt="1"/>
          </p:nvPr>
        </p:nvSpPr>
        <p:spPr>
          <a:xfrm>
            <a:off x="8576791" y="3332368"/>
            <a:ext cx="2890194" cy="645047"/>
          </a:xfrm>
          <a:prstGeom prst="rect">
            <a:avLst/>
          </a:prstGeom>
          <a:noFill/>
        </p:spPr>
        <p:txBody>
          <a:bodyPr anchor="ctr">
            <a:noAutofit/>
          </a:bodyPr>
          <a:lstStyle>
            <a:lvl1pPr algn="l">
              <a:lnSpc>
                <a:spcPts val="1800"/>
              </a:lnSpc>
              <a:defRPr sz="1600" b="1">
                <a:solidFill>
                  <a:srgbClr val="2C004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7">
            <a:extLst>
              <a:ext uri="{FF2B5EF4-FFF2-40B4-BE49-F238E27FC236}">
                <a16:creationId xmlns:a16="http://schemas.microsoft.com/office/drawing/2014/main" id="{32047331-01BE-47AE-BC0C-B787B1E9553B}"/>
              </a:ext>
            </a:extLst>
          </p:cNvPr>
          <p:cNvSpPr>
            <a:spLocks noGrp="1"/>
          </p:cNvSpPr>
          <p:nvPr>
            <p:ph type="body" sz="quarter" idx="37" hasCustomPrompt="1"/>
          </p:nvPr>
        </p:nvSpPr>
        <p:spPr>
          <a:xfrm>
            <a:off x="8498131" y="295729"/>
            <a:ext cx="2927906" cy="876300"/>
          </a:xfrm>
          <a:prstGeom prst="rect">
            <a:avLst/>
          </a:prstGeom>
        </p:spPr>
        <p:txBody>
          <a:bodyPr anchor="t">
            <a:noAutofit/>
          </a:bodyPr>
          <a:lstStyle>
            <a:lvl1pPr>
              <a:lnSpc>
                <a:spcPct val="100000"/>
              </a:lnSpc>
              <a:defRPr sz="1600" b="1"/>
            </a:lvl1pPr>
            <a:lvl2pPr>
              <a:lnSpc>
                <a:spcPct val="100000"/>
              </a:lnSpc>
              <a:defRPr sz="1600"/>
            </a:lvl2pPr>
            <a:lvl3pPr>
              <a:lnSpc>
                <a:spcPct val="100000"/>
              </a:lnSpc>
              <a:defRPr sz="1600"/>
            </a:lvl3pPr>
            <a:lvl4pPr>
              <a:lnSpc>
                <a:spcPct val="100000"/>
              </a:lnSpc>
              <a:defRPr sz="1600"/>
            </a:lvl4pPr>
            <a:lvl5pPr>
              <a:lnSpc>
                <a:spcPct val="100000"/>
              </a:lnSpc>
              <a:defRPr sz="1600"/>
            </a:lvl5pPr>
          </a:lstStyle>
          <a:p>
            <a:pPr lvl="0"/>
            <a:r>
              <a:rPr lang="en-US" dirty="0"/>
              <a:t>Click to insert text</a:t>
            </a:r>
          </a:p>
        </p:txBody>
      </p:sp>
      <p:sp>
        <p:nvSpPr>
          <p:cNvPr id="26"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6477232"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38" name="Retângulo 43">
            <a:extLst>
              <a:ext uri="{FF2B5EF4-FFF2-40B4-BE49-F238E27FC236}">
                <a16:creationId xmlns:a16="http://schemas.microsoft.com/office/drawing/2014/main" id="{834ADCB4-BFB1-450D-8F6D-64217F4CD92C}"/>
              </a:ext>
            </a:extLst>
          </p:cNvPr>
          <p:cNvSpPr/>
          <p:nvPr userDrawn="1"/>
        </p:nvSpPr>
        <p:spPr>
          <a:xfrm>
            <a:off x="191344" y="6525344"/>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39" name="Text Placeholder 7">
            <a:extLst>
              <a:ext uri="{FF2B5EF4-FFF2-40B4-BE49-F238E27FC236}">
                <a16:creationId xmlns:a16="http://schemas.microsoft.com/office/drawing/2014/main" id="{DF3E2A1A-B668-4C6F-87C6-8F37A241C2C0}"/>
              </a:ext>
            </a:extLst>
          </p:cNvPr>
          <p:cNvSpPr>
            <a:spLocks noGrp="1"/>
          </p:cNvSpPr>
          <p:nvPr>
            <p:ph type="body" sz="quarter" idx="38" hasCustomPrompt="1"/>
          </p:nvPr>
        </p:nvSpPr>
        <p:spPr>
          <a:xfrm>
            <a:off x="4666878" y="4079992"/>
            <a:ext cx="2874219" cy="1711208"/>
          </a:xfrm>
          <a:prstGeom prst="rect">
            <a:avLst/>
          </a:prstGeom>
        </p:spPr>
        <p:txBody>
          <a:bodyPr>
            <a:noAutofit/>
          </a:bodyPr>
          <a:lstStyle>
            <a:lvl1pPr>
              <a:lnSpc>
                <a:spcPct val="100000"/>
              </a:lnSpc>
              <a:defRPr sz="1400"/>
            </a:lvl1pPr>
            <a:lvl2pPr>
              <a:lnSpc>
                <a:spcPts val="1400"/>
              </a:lnSpc>
              <a:buClr>
                <a:schemeClr val="accent4"/>
              </a:buClr>
              <a:defRPr sz="1200"/>
            </a:lvl2pPr>
            <a:lvl3pPr>
              <a:lnSpc>
                <a:spcPts val="1300"/>
              </a:lnSpc>
              <a:buClr>
                <a:schemeClr val="accent4"/>
              </a:buClr>
              <a:defRPr sz="1100"/>
            </a:lvl3pPr>
            <a:lvl4pPr>
              <a:lnSpc>
                <a:spcPts val="1200"/>
              </a:lnSpc>
              <a:buClr>
                <a:schemeClr val="accent4"/>
              </a:buClr>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40" name="Text Placeholder 7">
            <a:extLst>
              <a:ext uri="{FF2B5EF4-FFF2-40B4-BE49-F238E27FC236}">
                <a16:creationId xmlns:a16="http://schemas.microsoft.com/office/drawing/2014/main" id="{DF3E2A1A-B668-4C6F-87C6-8F37A241C2C0}"/>
              </a:ext>
            </a:extLst>
          </p:cNvPr>
          <p:cNvSpPr>
            <a:spLocks noGrp="1"/>
          </p:cNvSpPr>
          <p:nvPr>
            <p:ph type="body" sz="quarter" idx="39" hasCustomPrompt="1"/>
          </p:nvPr>
        </p:nvSpPr>
        <p:spPr>
          <a:xfrm>
            <a:off x="8592766" y="4079992"/>
            <a:ext cx="2874219" cy="1711208"/>
          </a:xfrm>
          <a:prstGeom prst="rect">
            <a:avLst/>
          </a:prstGeom>
        </p:spPr>
        <p:txBody>
          <a:bodyPr>
            <a:noAutofit/>
          </a:bodyPr>
          <a:lstStyle>
            <a:lvl1pPr>
              <a:lnSpc>
                <a:spcPct val="100000"/>
              </a:lnSpc>
              <a:defRPr sz="1400"/>
            </a:lvl1pPr>
            <a:lvl2pPr>
              <a:lnSpc>
                <a:spcPts val="1400"/>
              </a:lnSpc>
              <a:buClr>
                <a:schemeClr val="accent3"/>
              </a:buClr>
              <a:defRPr sz="1200"/>
            </a:lvl2pPr>
            <a:lvl3pPr>
              <a:lnSpc>
                <a:spcPts val="1300"/>
              </a:lnSpc>
              <a:buClr>
                <a:schemeClr val="accent3"/>
              </a:buClr>
              <a:defRPr sz="1100"/>
            </a:lvl3pPr>
            <a:lvl4pPr>
              <a:lnSpc>
                <a:spcPts val="1200"/>
              </a:lnSpc>
              <a:buClr>
                <a:schemeClr val="accent3"/>
              </a:buClr>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832867704"/>
      </p:ext>
    </p:extLst>
  </p:cSld>
  <p:clrMapOvr>
    <a:overrideClrMapping bg1="lt1" tx1="dk1" bg2="lt2" tx2="dk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3 bullets with highlights">
    <p:bg>
      <p:bgRef idx="1001">
        <a:schemeClr val="bg1"/>
      </p:bgRef>
    </p:bg>
    <p:spTree>
      <p:nvGrpSpPr>
        <p:cNvPr id="1" name=""/>
        <p:cNvGrpSpPr/>
        <p:nvPr/>
      </p:nvGrpSpPr>
      <p:grpSpPr>
        <a:xfrm>
          <a:off x="0" y="0"/>
          <a:ext cx="0" cy="0"/>
          <a:chOff x="0" y="0"/>
          <a:chExt cx="0" cy="0"/>
        </a:xfrm>
      </p:grpSpPr>
      <p:sp>
        <p:nvSpPr>
          <p:cNvPr id="41" name="Oval 20">
            <a:extLst>
              <a:ext uri="{FF2B5EF4-FFF2-40B4-BE49-F238E27FC236}">
                <a16:creationId xmlns:a16="http://schemas.microsoft.com/office/drawing/2014/main" id="{ADB39E78-E9B7-40CD-9999-E8302C610DC2}"/>
              </a:ext>
            </a:extLst>
          </p:cNvPr>
          <p:cNvSpPr/>
          <p:nvPr userDrawn="1"/>
        </p:nvSpPr>
        <p:spPr>
          <a:xfrm>
            <a:off x="5563594" y="4734095"/>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2" name="Oval 20">
            <a:extLst>
              <a:ext uri="{FF2B5EF4-FFF2-40B4-BE49-F238E27FC236}">
                <a16:creationId xmlns:a16="http://schemas.microsoft.com/office/drawing/2014/main" id="{80DEC651-0810-4FD4-A2CA-C54974433D45}"/>
              </a:ext>
            </a:extLst>
          </p:cNvPr>
          <p:cNvSpPr/>
          <p:nvPr userDrawn="1"/>
        </p:nvSpPr>
        <p:spPr>
          <a:xfrm>
            <a:off x="5563595" y="2944149"/>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3" name="Oval 20">
            <a:extLst>
              <a:ext uri="{FF2B5EF4-FFF2-40B4-BE49-F238E27FC236}">
                <a16:creationId xmlns:a16="http://schemas.microsoft.com/office/drawing/2014/main" id="{4F0142AD-298C-4A60-9F24-035D4F3F07D0}"/>
              </a:ext>
            </a:extLst>
          </p:cNvPr>
          <p:cNvSpPr/>
          <p:nvPr userDrawn="1"/>
        </p:nvSpPr>
        <p:spPr>
          <a:xfrm>
            <a:off x="5516146" y="1186056"/>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Rectangle 12">
            <a:extLst>
              <a:ext uri="{FF2B5EF4-FFF2-40B4-BE49-F238E27FC236}">
                <a16:creationId xmlns:a16="http://schemas.microsoft.com/office/drawing/2014/main" id="{9455EBB8-DB3C-45D2-B02F-0B36A58E555B}"/>
              </a:ext>
            </a:extLst>
          </p:cNvPr>
          <p:cNvSpPr/>
          <p:nvPr userDrawn="1"/>
        </p:nvSpPr>
        <p:spPr>
          <a:xfrm>
            <a:off x="-1" y="0"/>
            <a:ext cx="4749299"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pic>
        <p:nvPicPr>
          <p:cNvPr id="14" name="Graphic 41">
            <a:extLst>
              <a:ext uri="{FF2B5EF4-FFF2-40B4-BE49-F238E27FC236}">
                <a16:creationId xmlns:a16="http://schemas.microsoft.com/office/drawing/2014/main" id="{39882BC4-7320-49FC-B1BE-AEB377EFC01A}"/>
              </a:ext>
            </a:extLst>
          </p:cNvPr>
          <p:cNvPicPr>
            <a:picLocks noChangeAspect="1"/>
          </p:cNvPicPr>
          <p:nvPr userDrawn="1"/>
        </p:nvPicPr>
        <p:blipFill>
          <a:blip r:embed="rId2">
            <a:extLst>
              <a:ext uri="{96DAC541-7B7A-43D3-8B79-37D633B846F1}">
                <asvg:svgBlip xmlns:asvg="http://schemas.microsoft.com/office/drawing/2016/SVG/main" r:embed="rId3"/>
              </a:ext>
            </a:extLst>
          </a:blip>
          <a:srcRect t="7669"/>
          <a:stretch>
            <a:fillRect/>
          </a:stretch>
        </p:blipFill>
        <p:spPr>
          <a:xfrm rot="7221508" flipH="1" flipV="1">
            <a:off x="-510401" y="-999749"/>
            <a:ext cx="4694967" cy="4418573"/>
          </a:xfrm>
          <a:custGeom>
            <a:avLst/>
            <a:gdLst>
              <a:gd name="connsiteX0" fmla="*/ 0 w 6728158"/>
              <a:gd name="connsiteY0" fmla="*/ 6332069 h 6332069"/>
              <a:gd name="connsiteX1" fmla="*/ 6728158 w 6728158"/>
              <a:gd name="connsiteY1" fmla="*/ 6332069 h 6332069"/>
              <a:gd name="connsiteX2" fmla="*/ 6728158 w 6728158"/>
              <a:gd name="connsiteY2" fmla="*/ 5480387 h 6332069"/>
              <a:gd name="connsiteX3" fmla="*/ 3518172 w 6728158"/>
              <a:gd name="connsiteY3" fmla="*/ 0 h 6332069"/>
              <a:gd name="connsiteX4" fmla="*/ 0 w 6728158"/>
              <a:gd name="connsiteY4" fmla="*/ 2060673 h 6332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158" h="6332069">
                <a:moveTo>
                  <a:pt x="0" y="6332069"/>
                </a:moveTo>
                <a:lnTo>
                  <a:pt x="6728158" y="6332069"/>
                </a:lnTo>
                <a:lnTo>
                  <a:pt x="6728158" y="5480387"/>
                </a:lnTo>
                <a:lnTo>
                  <a:pt x="3518172" y="0"/>
                </a:lnTo>
                <a:lnTo>
                  <a:pt x="0" y="2060673"/>
                </a:lnTo>
                <a:close/>
              </a:path>
            </a:pathLst>
          </a:custGeom>
        </p:spPr>
      </p:pic>
      <p:sp>
        <p:nvSpPr>
          <p:cNvPr id="24" name="Text Placeholder 4">
            <a:extLst>
              <a:ext uri="{FF2B5EF4-FFF2-40B4-BE49-F238E27FC236}">
                <a16:creationId xmlns:a16="http://schemas.microsoft.com/office/drawing/2014/main" id="{B7C16A20-D927-494E-94A9-49AF2E1FA010}"/>
              </a:ext>
            </a:extLst>
          </p:cNvPr>
          <p:cNvSpPr>
            <a:spLocks noGrp="1"/>
          </p:cNvSpPr>
          <p:nvPr>
            <p:ph type="body" sz="quarter" idx="35" hasCustomPrompt="1"/>
          </p:nvPr>
        </p:nvSpPr>
        <p:spPr>
          <a:xfrm>
            <a:off x="5713875" y="1525457"/>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5" name="Text Placeholder 4">
            <a:extLst>
              <a:ext uri="{FF2B5EF4-FFF2-40B4-BE49-F238E27FC236}">
                <a16:creationId xmlns:a16="http://schemas.microsoft.com/office/drawing/2014/main" id="{936BACCD-6FBF-486E-81CB-3462560DA2CE}"/>
              </a:ext>
            </a:extLst>
          </p:cNvPr>
          <p:cNvSpPr>
            <a:spLocks noGrp="1"/>
          </p:cNvSpPr>
          <p:nvPr>
            <p:ph type="body" sz="quarter" idx="36" hasCustomPrompt="1"/>
          </p:nvPr>
        </p:nvSpPr>
        <p:spPr>
          <a:xfrm>
            <a:off x="5713875" y="3284120"/>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6" name="Text Placeholder 4">
            <a:extLst>
              <a:ext uri="{FF2B5EF4-FFF2-40B4-BE49-F238E27FC236}">
                <a16:creationId xmlns:a16="http://schemas.microsoft.com/office/drawing/2014/main" id="{48E9C506-31EA-4D04-B660-3B4DB0704112}"/>
              </a:ext>
            </a:extLst>
          </p:cNvPr>
          <p:cNvSpPr>
            <a:spLocks noGrp="1"/>
          </p:cNvSpPr>
          <p:nvPr>
            <p:ph type="body" sz="quarter" idx="37" hasCustomPrompt="1"/>
          </p:nvPr>
        </p:nvSpPr>
        <p:spPr>
          <a:xfrm>
            <a:off x="5713875" y="5061942"/>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7" name="Text Placeholder 7">
            <a:extLst>
              <a:ext uri="{FF2B5EF4-FFF2-40B4-BE49-F238E27FC236}">
                <a16:creationId xmlns:a16="http://schemas.microsoft.com/office/drawing/2014/main" id="{9949BCD6-E419-4ED2-9061-402DD5FF2406}"/>
              </a:ext>
            </a:extLst>
          </p:cNvPr>
          <p:cNvSpPr>
            <a:spLocks noGrp="1"/>
          </p:cNvSpPr>
          <p:nvPr>
            <p:ph type="body" sz="quarter" idx="38" hasCustomPrompt="1"/>
          </p:nvPr>
        </p:nvSpPr>
        <p:spPr>
          <a:xfrm>
            <a:off x="426716" y="3367132"/>
            <a:ext cx="3670826" cy="2993216"/>
          </a:xfrm>
          <a:prstGeom prst="rect">
            <a:avLst/>
          </a:prstGeom>
        </p:spPr>
        <p:txBody>
          <a:bodyPr>
            <a:noAutofit/>
          </a:bodyPr>
          <a:lstStyle>
            <a:lvl1pPr>
              <a:lnSpc>
                <a:spcPts val="2200"/>
              </a:lnSpc>
              <a:defRPr sz="1800"/>
            </a:lvl1pPr>
            <a:lvl2pPr>
              <a:lnSpc>
                <a:spcPts val="1800"/>
              </a:lnSpc>
              <a:buClr>
                <a:schemeClr val="accent3"/>
              </a:buClr>
              <a:defRPr sz="1600"/>
            </a:lvl2pPr>
            <a:lvl3pPr>
              <a:lnSpc>
                <a:spcPts val="1600"/>
              </a:lnSpc>
              <a:buClr>
                <a:schemeClr val="accent3"/>
              </a:buClr>
              <a:defRPr sz="1400"/>
            </a:lvl3pPr>
            <a:lvl4pPr>
              <a:lnSpc>
                <a:spcPts val="1400"/>
              </a:lnSpc>
              <a:buClr>
                <a:schemeClr val="accent3"/>
              </a:buClr>
              <a:defRPr sz="12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5"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2"/>
            <a:ext cx="2663676" cy="1584027"/>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6" name="Text Placeholder 4">
            <a:extLst>
              <a:ext uri="{FF2B5EF4-FFF2-40B4-BE49-F238E27FC236}">
                <a16:creationId xmlns:a16="http://schemas.microsoft.com/office/drawing/2014/main" id="{04C1CAD0-39C3-4CE2-A9E9-8CA99EFF5357}"/>
              </a:ext>
            </a:extLst>
          </p:cNvPr>
          <p:cNvSpPr>
            <a:spLocks noGrp="1"/>
          </p:cNvSpPr>
          <p:nvPr>
            <p:ph type="body" sz="quarter" idx="13" hasCustomPrompt="1"/>
          </p:nvPr>
        </p:nvSpPr>
        <p:spPr>
          <a:xfrm>
            <a:off x="6917889" y="825195"/>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17" name="Text Placeholder 7">
            <a:extLst>
              <a:ext uri="{FF2B5EF4-FFF2-40B4-BE49-F238E27FC236}">
                <a16:creationId xmlns:a16="http://schemas.microsoft.com/office/drawing/2014/main" id="{9228FC83-C11D-47F2-8BDE-B10D125E5E87}"/>
              </a:ext>
            </a:extLst>
          </p:cNvPr>
          <p:cNvSpPr>
            <a:spLocks noGrp="1"/>
          </p:cNvSpPr>
          <p:nvPr>
            <p:ph type="body" sz="quarter" idx="32" hasCustomPrompt="1"/>
          </p:nvPr>
        </p:nvSpPr>
        <p:spPr>
          <a:xfrm>
            <a:off x="6917889" y="1268413"/>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a16="http://schemas.microsoft.com/office/drawing/2014/main" id="{04C1CAD0-39C3-4CE2-A9E9-8CA99EFF5357}"/>
              </a:ext>
            </a:extLst>
          </p:cNvPr>
          <p:cNvSpPr>
            <a:spLocks noGrp="1"/>
          </p:cNvSpPr>
          <p:nvPr>
            <p:ph type="body" sz="quarter" idx="39" hasCustomPrompt="1"/>
          </p:nvPr>
        </p:nvSpPr>
        <p:spPr>
          <a:xfrm>
            <a:off x="6917889" y="2583858"/>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7">
            <a:extLst>
              <a:ext uri="{FF2B5EF4-FFF2-40B4-BE49-F238E27FC236}">
                <a16:creationId xmlns:a16="http://schemas.microsoft.com/office/drawing/2014/main" id="{9228FC83-C11D-47F2-8BDE-B10D125E5E87}"/>
              </a:ext>
            </a:extLst>
          </p:cNvPr>
          <p:cNvSpPr>
            <a:spLocks noGrp="1"/>
          </p:cNvSpPr>
          <p:nvPr>
            <p:ph type="body" sz="quarter" idx="40" hasCustomPrompt="1"/>
          </p:nvPr>
        </p:nvSpPr>
        <p:spPr>
          <a:xfrm>
            <a:off x="6917889" y="3027076"/>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5" name="Text Placeholder 4">
            <a:extLst>
              <a:ext uri="{FF2B5EF4-FFF2-40B4-BE49-F238E27FC236}">
                <a16:creationId xmlns:a16="http://schemas.microsoft.com/office/drawing/2014/main" id="{04C1CAD0-39C3-4CE2-A9E9-8CA99EFF5357}"/>
              </a:ext>
            </a:extLst>
          </p:cNvPr>
          <p:cNvSpPr>
            <a:spLocks noGrp="1"/>
          </p:cNvSpPr>
          <p:nvPr>
            <p:ph type="body" sz="quarter" idx="41" hasCustomPrompt="1"/>
          </p:nvPr>
        </p:nvSpPr>
        <p:spPr>
          <a:xfrm>
            <a:off x="6917889" y="4361680"/>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6" name="Text Placeholder 7">
            <a:extLst>
              <a:ext uri="{FF2B5EF4-FFF2-40B4-BE49-F238E27FC236}">
                <a16:creationId xmlns:a16="http://schemas.microsoft.com/office/drawing/2014/main" id="{9228FC83-C11D-47F2-8BDE-B10D125E5E87}"/>
              </a:ext>
            </a:extLst>
          </p:cNvPr>
          <p:cNvSpPr>
            <a:spLocks noGrp="1"/>
          </p:cNvSpPr>
          <p:nvPr>
            <p:ph type="body" sz="quarter" idx="42" hasCustomPrompt="1"/>
          </p:nvPr>
        </p:nvSpPr>
        <p:spPr>
          <a:xfrm>
            <a:off x="6917889" y="4804898"/>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7"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39" name="Rectangle 27">
            <a:hlinkClick r:id="rId4"/>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40" name="Retângulo 43">
            <a:extLst>
              <a:ext uri="{FF2B5EF4-FFF2-40B4-BE49-F238E27FC236}">
                <a16:creationId xmlns:a16="http://schemas.microsoft.com/office/drawing/2014/main" id="{834ADCB4-BFB1-450D-8F6D-64217F4CD92C}"/>
              </a:ext>
            </a:extLst>
          </p:cNvPr>
          <p:cNvSpPr/>
          <p:nvPr userDrawn="1"/>
        </p:nvSpPr>
        <p:spPr>
          <a:xfrm>
            <a:off x="9560327"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493729409"/>
      </p:ext>
    </p:extLst>
  </p:cSld>
  <p:clrMapOvr>
    <a:overrideClrMapping bg1="lt1" tx1="dk1" bg2="lt2" tx2="dk2" accent1="accent1" accent2="accent2" accent3="accent3" accent4="accent4" accent5="accent5" accent6="accent6" hlink="hlink" folHlink="folHlink"/>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ntact information">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id="{EC1A94F9-DC7A-4538-8277-70A44CA10105}"/>
              </a:ext>
            </a:extLst>
          </p:cNvPr>
          <p:cNvSpPr>
            <a:spLocks noGrp="1"/>
          </p:cNvSpPr>
          <p:nvPr>
            <p:ph type="pic" sz="quarter" idx="10"/>
          </p:nvPr>
        </p:nvSpPr>
        <p:spPr>
          <a:xfrm>
            <a:off x="624115" y="1903413"/>
            <a:ext cx="1452563" cy="1671637"/>
          </a:xfrm>
          <a:prstGeom prst="rect">
            <a:avLst/>
          </a:prstGeom>
          <a:solidFill>
            <a:srgbClr val="D9D9D9"/>
          </a:solidFill>
        </p:spPr>
        <p:txBody>
          <a:bodyPr anchor="ctr"/>
          <a:lstStyle>
            <a:lvl1pPr algn="ctr">
              <a:defRPr/>
            </a:lvl1pPr>
          </a:lstStyle>
          <a:p>
            <a:endParaRPr lang="pt-PT"/>
          </a:p>
        </p:txBody>
      </p:sp>
      <p:sp>
        <p:nvSpPr>
          <p:cNvPr id="19" name="Picture Placeholder 17">
            <a:extLst>
              <a:ext uri="{FF2B5EF4-FFF2-40B4-BE49-F238E27FC236}">
                <a16:creationId xmlns:a16="http://schemas.microsoft.com/office/drawing/2014/main" id="{74E803A8-AB56-45EC-B2C1-515FBB73BB37}"/>
              </a:ext>
            </a:extLst>
          </p:cNvPr>
          <p:cNvSpPr>
            <a:spLocks noGrp="1"/>
          </p:cNvSpPr>
          <p:nvPr>
            <p:ph type="pic" sz="quarter" idx="11"/>
          </p:nvPr>
        </p:nvSpPr>
        <p:spPr>
          <a:xfrm>
            <a:off x="6455195" y="1903413"/>
            <a:ext cx="1452563" cy="1671637"/>
          </a:xfrm>
          <a:prstGeom prst="rect">
            <a:avLst/>
          </a:prstGeom>
          <a:solidFill>
            <a:srgbClr val="D9D9D9"/>
          </a:solidFill>
        </p:spPr>
        <p:txBody>
          <a:bodyPr anchor="ctr"/>
          <a:lstStyle>
            <a:lvl1pPr algn="ctr">
              <a:defRPr/>
            </a:lvl1pPr>
          </a:lstStyle>
          <a:p>
            <a:endParaRPr lang="pt-PT"/>
          </a:p>
        </p:txBody>
      </p:sp>
      <p:sp>
        <p:nvSpPr>
          <p:cNvPr id="20" name="Picture Placeholder 17">
            <a:extLst>
              <a:ext uri="{FF2B5EF4-FFF2-40B4-BE49-F238E27FC236}">
                <a16:creationId xmlns:a16="http://schemas.microsoft.com/office/drawing/2014/main" id="{9D1BE315-6BE9-4C05-9EDD-2BF1E943154E}"/>
              </a:ext>
            </a:extLst>
          </p:cNvPr>
          <p:cNvSpPr>
            <a:spLocks noGrp="1"/>
          </p:cNvSpPr>
          <p:nvPr>
            <p:ph type="pic" sz="quarter" idx="12"/>
          </p:nvPr>
        </p:nvSpPr>
        <p:spPr>
          <a:xfrm>
            <a:off x="624115" y="4379453"/>
            <a:ext cx="1452563" cy="1671637"/>
          </a:xfrm>
          <a:prstGeom prst="rect">
            <a:avLst/>
          </a:prstGeom>
          <a:solidFill>
            <a:srgbClr val="D9D9D9"/>
          </a:solidFill>
        </p:spPr>
        <p:txBody>
          <a:bodyPr anchor="ctr"/>
          <a:lstStyle>
            <a:lvl1pPr algn="ctr">
              <a:defRPr/>
            </a:lvl1pPr>
          </a:lstStyle>
          <a:p>
            <a:endParaRPr lang="pt-PT"/>
          </a:p>
        </p:txBody>
      </p:sp>
      <p:sp>
        <p:nvSpPr>
          <p:cNvPr id="21" name="Picture Placeholder 17">
            <a:extLst>
              <a:ext uri="{FF2B5EF4-FFF2-40B4-BE49-F238E27FC236}">
                <a16:creationId xmlns:a16="http://schemas.microsoft.com/office/drawing/2014/main" id="{1281E9B6-7C84-4FF5-B198-C8FC0C8924EE}"/>
              </a:ext>
            </a:extLst>
          </p:cNvPr>
          <p:cNvSpPr>
            <a:spLocks noGrp="1"/>
          </p:cNvSpPr>
          <p:nvPr>
            <p:ph type="pic" sz="quarter" idx="13"/>
          </p:nvPr>
        </p:nvSpPr>
        <p:spPr>
          <a:xfrm>
            <a:off x="6455195" y="4379453"/>
            <a:ext cx="1452563" cy="1671637"/>
          </a:xfrm>
          <a:prstGeom prst="rect">
            <a:avLst/>
          </a:prstGeom>
          <a:solidFill>
            <a:srgbClr val="D9D9D9"/>
          </a:solidFill>
        </p:spPr>
        <p:txBody>
          <a:bodyPr anchor="ctr"/>
          <a:lstStyle>
            <a:lvl1pPr algn="ctr">
              <a:defRPr/>
            </a:lvl1pPr>
          </a:lstStyle>
          <a:p>
            <a:endParaRPr lang="pt-PT"/>
          </a:p>
        </p:txBody>
      </p:sp>
      <p:sp>
        <p:nvSpPr>
          <p:cNvPr id="11"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3"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7" name="Text Placeholder 7">
            <a:extLst>
              <a:ext uri="{FF2B5EF4-FFF2-40B4-BE49-F238E27FC236}">
                <a16:creationId xmlns:a16="http://schemas.microsoft.com/office/drawing/2014/main" id="{9228FC83-C11D-47F2-8BDE-B10D125E5E87}"/>
              </a:ext>
            </a:extLst>
          </p:cNvPr>
          <p:cNvSpPr>
            <a:spLocks noGrp="1"/>
          </p:cNvSpPr>
          <p:nvPr>
            <p:ph type="body" sz="quarter" idx="32" hasCustomPrompt="1"/>
          </p:nvPr>
        </p:nvSpPr>
        <p:spPr>
          <a:xfrm>
            <a:off x="2207568" y="190341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4" name="Text Placeholder 7">
            <a:extLst>
              <a:ext uri="{FF2B5EF4-FFF2-40B4-BE49-F238E27FC236}">
                <a16:creationId xmlns:a16="http://schemas.microsoft.com/office/drawing/2014/main" id="{9228FC83-C11D-47F2-8BDE-B10D125E5E87}"/>
              </a:ext>
            </a:extLst>
          </p:cNvPr>
          <p:cNvSpPr>
            <a:spLocks noGrp="1"/>
          </p:cNvSpPr>
          <p:nvPr>
            <p:ph type="body" sz="quarter" idx="33" hasCustomPrompt="1"/>
          </p:nvPr>
        </p:nvSpPr>
        <p:spPr>
          <a:xfrm>
            <a:off x="8040043" y="190341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7" name="Text Placeholder 7">
            <a:extLst>
              <a:ext uri="{FF2B5EF4-FFF2-40B4-BE49-F238E27FC236}">
                <a16:creationId xmlns:a16="http://schemas.microsoft.com/office/drawing/2014/main" id="{9228FC83-C11D-47F2-8BDE-B10D125E5E87}"/>
              </a:ext>
            </a:extLst>
          </p:cNvPr>
          <p:cNvSpPr>
            <a:spLocks noGrp="1"/>
          </p:cNvSpPr>
          <p:nvPr>
            <p:ph type="body" sz="quarter" idx="34" hasCustomPrompt="1"/>
          </p:nvPr>
        </p:nvSpPr>
        <p:spPr>
          <a:xfrm>
            <a:off x="2207568" y="437945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8"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8040043" y="437945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79739771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ntact details">
    <p:spTree>
      <p:nvGrpSpPr>
        <p:cNvPr id="1" name=""/>
        <p:cNvGrpSpPr/>
        <p:nvPr/>
      </p:nvGrpSpPr>
      <p:grpSpPr>
        <a:xfrm>
          <a:off x="0" y="0"/>
          <a:ext cx="0" cy="0"/>
          <a:chOff x="0" y="0"/>
          <a:chExt cx="0" cy="0"/>
        </a:xfrm>
      </p:grpSpPr>
      <p:sp>
        <p:nvSpPr>
          <p:cNvPr id="15" name="Text Placeholder 4">
            <a:extLst>
              <a:ext uri="{FF2B5EF4-FFF2-40B4-BE49-F238E27FC236}">
                <a16:creationId xmlns:a16="http://schemas.microsoft.com/office/drawing/2014/main" id="{38EB8B05-1295-4FBE-8D2F-3BFEB534AE51}"/>
              </a:ext>
            </a:extLst>
          </p:cNvPr>
          <p:cNvSpPr>
            <a:spLocks noGrp="1"/>
          </p:cNvSpPr>
          <p:nvPr>
            <p:ph type="body" sz="quarter" idx="29"/>
          </p:nvPr>
        </p:nvSpPr>
        <p:spPr>
          <a:xfrm>
            <a:off x="6638114" y="662159"/>
            <a:ext cx="4883669"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dirty="0"/>
              <a:t>Edit Master text styles</a:t>
            </a:r>
          </a:p>
        </p:txBody>
      </p:sp>
      <p:sp>
        <p:nvSpPr>
          <p:cNvPr id="16" name="Text Placeholder 4">
            <a:extLst>
              <a:ext uri="{FF2B5EF4-FFF2-40B4-BE49-F238E27FC236}">
                <a16:creationId xmlns:a16="http://schemas.microsoft.com/office/drawing/2014/main" id="{89F369BB-997D-4351-8E94-506F593BC826}"/>
              </a:ext>
            </a:extLst>
          </p:cNvPr>
          <p:cNvSpPr>
            <a:spLocks noGrp="1"/>
          </p:cNvSpPr>
          <p:nvPr>
            <p:ph type="body" sz="quarter" idx="30"/>
          </p:nvPr>
        </p:nvSpPr>
        <p:spPr>
          <a:xfrm>
            <a:off x="6638114" y="4374297"/>
            <a:ext cx="4883669"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dirty="0"/>
              <a:t>Edit Master text styles</a:t>
            </a:r>
          </a:p>
        </p:txBody>
      </p:sp>
      <p:sp>
        <p:nvSpPr>
          <p:cNvPr id="17" name="Text Placeholder 7">
            <a:extLst>
              <a:ext uri="{FF2B5EF4-FFF2-40B4-BE49-F238E27FC236}">
                <a16:creationId xmlns:a16="http://schemas.microsoft.com/office/drawing/2014/main" id="{1DC896E0-16D3-438F-B293-ED80E1183A74}"/>
              </a:ext>
            </a:extLst>
          </p:cNvPr>
          <p:cNvSpPr>
            <a:spLocks noGrp="1"/>
          </p:cNvSpPr>
          <p:nvPr>
            <p:ph type="body" sz="quarter" idx="31"/>
          </p:nvPr>
        </p:nvSpPr>
        <p:spPr>
          <a:xfrm>
            <a:off x="6638113" y="4810699"/>
            <a:ext cx="4883670" cy="1717101"/>
          </a:xfrm>
          <a:prstGeom prst="rect">
            <a:avLst/>
          </a:prstGeom>
        </p:spPr>
        <p:txBody>
          <a:bodyPr>
            <a:noAutofit/>
          </a:bodyPr>
          <a:lstStyle>
            <a:lvl1pPr>
              <a:lnSpc>
                <a:spcPts val="1600"/>
              </a:lnSpc>
              <a:defRPr sz="1400"/>
            </a:lvl1pPr>
            <a:lvl2pPr marL="173038" indent="-168275">
              <a:lnSpc>
                <a:spcPts val="1400"/>
              </a:lnSpc>
              <a:defRPr sz="1200"/>
            </a:lvl2pPr>
            <a:lvl3pPr marL="347663" indent="-174625">
              <a:lnSpc>
                <a:spcPts val="1200"/>
              </a:lnSpc>
              <a:defRPr sz="1100"/>
            </a:lvl3pPr>
            <a:lvl4pPr marL="404813" indent="-115888">
              <a:lnSpc>
                <a:spcPts val="1100"/>
              </a:lnSpc>
              <a:defRPr sz="1000"/>
            </a:lvl4pPr>
            <a:lvl5pPr>
              <a:lnSpc>
                <a:spcPct val="100000"/>
              </a:lnSpc>
              <a:defRPr sz="1200"/>
            </a:lvl5p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18" name="Text Placeholder 7">
            <a:extLst>
              <a:ext uri="{FF2B5EF4-FFF2-40B4-BE49-F238E27FC236}">
                <a16:creationId xmlns:a16="http://schemas.microsoft.com/office/drawing/2014/main" id="{766AF42E-C565-4CFD-A0C6-69ADC5ED724D}"/>
              </a:ext>
            </a:extLst>
          </p:cNvPr>
          <p:cNvSpPr>
            <a:spLocks noGrp="1"/>
          </p:cNvSpPr>
          <p:nvPr>
            <p:ph type="body" sz="quarter" idx="32"/>
          </p:nvPr>
        </p:nvSpPr>
        <p:spPr>
          <a:xfrm>
            <a:off x="6638113" y="1265729"/>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9" name="Text Placeholder 7">
            <a:extLst>
              <a:ext uri="{FF2B5EF4-FFF2-40B4-BE49-F238E27FC236}">
                <a16:creationId xmlns:a16="http://schemas.microsoft.com/office/drawing/2014/main" id="{FEEE7B4B-7781-4178-8912-CB53DC7910B1}"/>
              </a:ext>
            </a:extLst>
          </p:cNvPr>
          <p:cNvSpPr>
            <a:spLocks noGrp="1"/>
          </p:cNvSpPr>
          <p:nvPr>
            <p:ph type="body" sz="quarter" idx="33"/>
          </p:nvPr>
        </p:nvSpPr>
        <p:spPr>
          <a:xfrm>
            <a:off x="9473096" y="1265729"/>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0" name="Text Placeholder 7">
            <a:extLst>
              <a:ext uri="{FF2B5EF4-FFF2-40B4-BE49-F238E27FC236}">
                <a16:creationId xmlns:a16="http://schemas.microsoft.com/office/drawing/2014/main" id="{65D71B9F-4F61-41D4-A7CC-FD63E71DC5A6}"/>
              </a:ext>
            </a:extLst>
          </p:cNvPr>
          <p:cNvSpPr>
            <a:spLocks noGrp="1"/>
          </p:cNvSpPr>
          <p:nvPr>
            <p:ph type="body" sz="quarter" idx="34"/>
          </p:nvPr>
        </p:nvSpPr>
        <p:spPr>
          <a:xfrm>
            <a:off x="6638113" y="2455544"/>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1" name="Text Placeholder 7">
            <a:extLst>
              <a:ext uri="{FF2B5EF4-FFF2-40B4-BE49-F238E27FC236}">
                <a16:creationId xmlns:a16="http://schemas.microsoft.com/office/drawing/2014/main" id="{1BD170B4-C089-4F45-8016-02293706DE36}"/>
              </a:ext>
            </a:extLst>
          </p:cNvPr>
          <p:cNvSpPr>
            <a:spLocks noGrp="1"/>
          </p:cNvSpPr>
          <p:nvPr>
            <p:ph type="body" sz="quarter" idx="35"/>
          </p:nvPr>
        </p:nvSpPr>
        <p:spPr>
          <a:xfrm>
            <a:off x="9473096" y="2455544"/>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2" name="Freeform: Shape 21">
            <a:extLst>
              <a:ext uri="{FF2B5EF4-FFF2-40B4-BE49-F238E27FC236}">
                <a16:creationId xmlns:a16="http://schemas.microsoft.com/office/drawing/2014/main" id="{E1D38B64-120F-4B33-BFE3-9536C55688C0}"/>
              </a:ext>
            </a:extLst>
          </p:cNvPr>
          <p:cNvSpPr>
            <a:spLocks/>
          </p:cNvSpPr>
          <p:nvPr userDrawn="1"/>
        </p:nvSpPr>
        <p:spPr bwMode="auto">
          <a:xfrm>
            <a:off x="0" y="0"/>
            <a:ext cx="6314264" cy="6858000"/>
          </a:xfrm>
          <a:custGeom>
            <a:avLst/>
            <a:gdLst>
              <a:gd name="connsiteX0" fmla="*/ 0 w 6314264"/>
              <a:gd name="connsiteY0" fmla="*/ 0 h 6850062"/>
              <a:gd name="connsiteX1" fmla="*/ 2371778 w 6314264"/>
              <a:gd name="connsiteY1" fmla="*/ 0 h 6850062"/>
              <a:gd name="connsiteX2" fmla="*/ 5821131 w 6314264"/>
              <a:gd name="connsiteY2" fmla="*/ 4462172 h 6850062"/>
              <a:gd name="connsiteX3" fmla="*/ 5967979 w 6314264"/>
              <a:gd name="connsiteY3" fmla="*/ 6737018 h 6850062"/>
              <a:gd name="connsiteX4" fmla="*/ 5901053 w 6314264"/>
              <a:gd name="connsiteY4" fmla="*/ 6850062 h 6850062"/>
              <a:gd name="connsiteX5" fmla="*/ 0 w 6314264"/>
              <a:gd name="connsiteY5" fmla="*/ 6850062 h 6850062"/>
              <a:gd name="connsiteX6" fmla="*/ 0 w 6314264"/>
              <a:gd name="connsiteY6" fmla="*/ 6791481 h 6850062"/>
              <a:gd name="connsiteX7" fmla="*/ 0 w 6314264"/>
              <a:gd name="connsiteY7" fmla="*/ 0 h 685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4264" h="6850062">
                <a:moveTo>
                  <a:pt x="0" y="0"/>
                </a:moveTo>
                <a:cubicBezTo>
                  <a:pt x="0" y="0"/>
                  <a:pt x="0" y="0"/>
                  <a:pt x="2371778" y="0"/>
                </a:cubicBezTo>
                <a:cubicBezTo>
                  <a:pt x="2402328" y="4520519"/>
                  <a:pt x="6334924" y="5918074"/>
                  <a:pt x="5821131" y="4462172"/>
                </a:cubicBezTo>
                <a:cubicBezTo>
                  <a:pt x="6272436" y="4633046"/>
                  <a:pt x="6588349" y="5598554"/>
                  <a:pt x="5967979" y="6737018"/>
                </a:cubicBezTo>
                <a:lnTo>
                  <a:pt x="5901053" y="6850062"/>
                </a:lnTo>
                <a:lnTo>
                  <a:pt x="0" y="6850062"/>
                </a:lnTo>
                <a:lnTo>
                  <a:pt x="0" y="6791481"/>
                </a:lnTo>
                <a:cubicBezTo>
                  <a:pt x="0" y="5305461"/>
                  <a:pt x="0" y="3143977"/>
                  <a:pt x="0" y="0"/>
                </a:cubicBezTo>
                <a:close/>
              </a:path>
            </a:pathLst>
          </a:custGeom>
          <a:solidFill>
            <a:srgbClr val="2C004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pt-PT"/>
          </a:p>
        </p:txBody>
      </p:sp>
      <p:sp>
        <p:nvSpPr>
          <p:cNvPr id="23" name="Freeform 26">
            <a:extLst>
              <a:ext uri="{FF2B5EF4-FFF2-40B4-BE49-F238E27FC236}">
                <a16:creationId xmlns:a16="http://schemas.microsoft.com/office/drawing/2014/main" id="{B017E329-98D6-4441-B449-FBAD88FAA377}"/>
              </a:ext>
            </a:extLst>
          </p:cNvPr>
          <p:cNvSpPr>
            <a:spLocks/>
          </p:cNvSpPr>
          <p:nvPr userDrawn="1"/>
        </p:nvSpPr>
        <p:spPr bwMode="auto">
          <a:xfrm>
            <a:off x="5688408" y="4703082"/>
            <a:ext cx="414338" cy="339383"/>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9E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
        <p:nvSpPr>
          <p:cNvPr id="24" name="Freeform 27">
            <a:extLst>
              <a:ext uri="{FF2B5EF4-FFF2-40B4-BE49-F238E27FC236}">
                <a16:creationId xmlns:a16="http://schemas.microsoft.com/office/drawing/2014/main" id="{8015E310-A729-4C80-936F-71D663EE6DA7}"/>
              </a:ext>
            </a:extLst>
          </p:cNvPr>
          <p:cNvSpPr>
            <a:spLocks/>
          </p:cNvSpPr>
          <p:nvPr userDrawn="1"/>
        </p:nvSpPr>
        <p:spPr bwMode="auto">
          <a:xfrm>
            <a:off x="5471869" y="4458435"/>
            <a:ext cx="630877" cy="536142"/>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
        <p:nvSpPr>
          <p:cNvPr id="25" name="Text Placeholder 7">
            <a:extLst>
              <a:ext uri="{FF2B5EF4-FFF2-40B4-BE49-F238E27FC236}">
                <a16:creationId xmlns:a16="http://schemas.microsoft.com/office/drawing/2014/main" id="{BBB56F29-6918-4BD4-9377-61503A926466}"/>
              </a:ext>
            </a:extLst>
          </p:cNvPr>
          <p:cNvSpPr>
            <a:spLocks noGrp="1"/>
          </p:cNvSpPr>
          <p:nvPr>
            <p:ph type="body" sz="quarter" idx="36"/>
          </p:nvPr>
        </p:nvSpPr>
        <p:spPr>
          <a:xfrm>
            <a:off x="412692" y="4869077"/>
            <a:ext cx="3344087" cy="1088820"/>
          </a:xfrm>
          <a:prstGeom prst="rect">
            <a:avLst/>
          </a:prstGeom>
        </p:spPr>
        <p:txBody>
          <a:bodyPr anchor="b">
            <a:noAutofit/>
          </a:bodyPr>
          <a:lstStyle>
            <a:lvl1pPr>
              <a:lnSpc>
                <a:spcPts val="1600"/>
              </a:lnSpc>
              <a:spcAft>
                <a:spcPts val="0"/>
              </a:spcAft>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3"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26"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27"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70698422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xt with Shapes - Layout4">
    <p:bg>
      <p:bgRef idx="1001">
        <a:schemeClr val="bg1"/>
      </p:bgRef>
    </p:bg>
    <p:spTree>
      <p:nvGrpSpPr>
        <p:cNvPr id="1" name=""/>
        <p:cNvGrpSpPr/>
        <p:nvPr/>
      </p:nvGrpSpPr>
      <p:grpSpPr>
        <a:xfrm>
          <a:off x="0" y="0"/>
          <a:ext cx="0" cy="0"/>
          <a:chOff x="0" y="0"/>
          <a:chExt cx="0" cy="0"/>
        </a:xfrm>
      </p:grpSpPr>
      <p:sp>
        <p:nvSpPr>
          <p:cNvPr id="19" name="Text Placeholder 7">
            <a:extLst>
              <a:ext uri="{FF2B5EF4-FFF2-40B4-BE49-F238E27FC236}">
                <a16:creationId xmlns:a16="http://schemas.microsoft.com/office/drawing/2014/main" id="{F44B07A7-FBF2-491D-B0F6-7A5448F53F32}"/>
              </a:ext>
            </a:extLst>
          </p:cNvPr>
          <p:cNvSpPr>
            <a:spLocks noGrp="1"/>
          </p:cNvSpPr>
          <p:nvPr>
            <p:ph type="body" sz="quarter" idx="35" hasCustomPrompt="1"/>
          </p:nvPr>
        </p:nvSpPr>
        <p:spPr>
          <a:xfrm>
            <a:off x="407988" y="2439343"/>
            <a:ext cx="4940178" cy="1008112"/>
          </a:xfrm>
          <a:prstGeom prst="rect">
            <a:avLst/>
          </a:prstGeom>
        </p:spPr>
        <p:txBody>
          <a:bodyPr anchor="t">
            <a:noAutofit/>
          </a:bodyPr>
          <a:lstStyle>
            <a:lvl1pPr algn="l">
              <a:lnSpc>
                <a:spcPts val="1800"/>
              </a:lnSpc>
              <a:spcAft>
                <a:spcPts val="600"/>
              </a:spcAft>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0" name="Text Placeholder 7">
            <a:extLst>
              <a:ext uri="{FF2B5EF4-FFF2-40B4-BE49-F238E27FC236}">
                <a16:creationId xmlns:a16="http://schemas.microsoft.com/office/drawing/2014/main" id="{6956FD36-565A-4468-BCC4-CB7785266950}"/>
              </a:ext>
            </a:extLst>
          </p:cNvPr>
          <p:cNvSpPr>
            <a:spLocks noGrp="1"/>
          </p:cNvSpPr>
          <p:nvPr>
            <p:ph type="body" sz="quarter" idx="36" hasCustomPrompt="1"/>
          </p:nvPr>
        </p:nvSpPr>
        <p:spPr>
          <a:xfrm>
            <a:off x="7896200" y="140492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1" name="Text Placeholder 7">
            <a:extLst>
              <a:ext uri="{FF2B5EF4-FFF2-40B4-BE49-F238E27FC236}">
                <a16:creationId xmlns:a16="http://schemas.microsoft.com/office/drawing/2014/main" id="{16278310-82AA-4E47-A510-E54DC245FB2B}"/>
              </a:ext>
            </a:extLst>
          </p:cNvPr>
          <p:cNvSpPr>
            <a:spLocks noGrp="1"/>
          </p:cNvSpPr>
          <p:nvPr>
            <p:ph type="body" sz="quarter" idx="37" hasCustomPrompt="1"/>
          </p:nvPr>
        </p:nvSpPr>
        <p:spPr>
          <a:xfrm>
            <a:off x="7896200" y="5918247"/>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2" name="Text Placeholder 7">
            <a:extLst>
              <a:ext uri="{FF2B5EF4-FFF2-40B4-BE49-F238E27FC236}">
                <a16:creationId xmlns:a16="http://schemas.microsoft.com/office/drawing/2014/main" id="{ABF327CC-2917-45F5-82B2-75A9F742E63A}"/>
              </a:ext>
            </a:extLst>
          </p:cNvPr>
          <p:cNvSpPr>
            <a:spLocks noGrp="1"/>
          </p:cNvSpPr>
          <p:nvPr>
            <p:ph type="body" sz="quarter" idx="38" hasCustomPrompt="1"/>
          </p:nvPr>
        </p:nvSpPr>
        <p:spPr>
          <a:xfrm>
            <a:off x="7896200" y="501558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3" name="Text Placeholder 7">
            <a:extLst>
              <a:ext uri="{FF2B5EF4-FFF2-40B4-BE49-F238E27FC236}">
                <a16:creationId xmlns:a16="http://schemas.microsoft.com/office/drawing/2014/main" id="{169195DA-4761-45A5-B68F-E20845F04F0C}"/>
              </a:ext>
            </a:extLst>
          </p:cNvPr>
          <p:cNvSpPr>
            <a:spLocks noGrp="1"/>
          </p:cNvSpPr>
          <p:nvPr>
            <p:ph type="body" sz="quarter" idx="39" hasCustomPrompt="1"/>
          </p:nvPr>
        </p:nvSpPr>
        <p:spPr>
          <a:xfrm>
            <a:off x="7896200" y="4112916"/>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4" name="Text Placeholder 7">
            <a:extLst>
              <a:ext uri="{FF2B5EF4-FFF2-40B4-BE49-F238E27FC236}">
                <a16:creationId xmlns:a16="http://schemas.microsoft.com/office/drawing/2014/main" id="{343313FC-7C2A-4C39-A322-E5328A14AED9}"/>
              </a:ext>
            </a:extLst>
          </p:cNvPr>
          <p:cNvSpPr>
            <a:spLocks noGrp="1"/>
          </p:cNvSpPr>
          <p:nvPr>
            <p:ph type="body" sz="quarter" idx="40" hasCustomPrompt="1"/>
          </p:nvPr>
        </p:nvSpPr>
        <p:spPr>
          <a:xfrm>
            <a:off x="7896200" y="321025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5" name="Text Placeholder 7">
            <a:extLst>
              <a:ext uri="{FF2B5EF4-FFF2-40B4-BE49-F238E27FC236}">
                <a16:creationId xmlns:a16="http://schemas.microsoft.com/office/drawing/2014/main" id="{C9E896F1-84B5-4E7A-BD88-FFAFED8559EB}"/>
              </a:ext>
            </a:extLst>
          </p:cNvPr>
          <p:cNvSpPr>
            <a:spLocks noGrp="1"/>
          </p:cNvSpPr>
          <p:nvPr>
            <p:ph type="body" sz="quarter" idx="41" hasCustomPrompt="1"/>
          </p:nvPr>
        </p:nvSpPr>
        <p:spPr>
          <a:xfrm>
            <a:off x="7896200" y="2307586"/>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1"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1447298"/>
            <a:ext cx="5471988" cy="863600"/>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5" name="Retângulo 43">
            <a:extLst>
              <a:ext uri="{FF2B5EF4-FFF2-40B4-BE49-F238E27FC236}">
                <a16:creationId xmlns:a16="http://schemas.microsoft.com/office/drawing/2014/main" id="{834ADCB4-BFB1-450D-8F6D-64217F4CD92C}"/>
              </a:ext>
            </a:extLst>
          </p:cNvPr>
          <p:cNvSpPr/>
          <p:nvPr userDrawn="1"/>
        </p:nvSpPr>
        <p:spPr>
          <a:xfrm>
            <a:off x="119336" y="6551746"/>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606356751"/>
      </p:ext>
    </p:extLst>
  </p:cSld>
  <p:clrMapOvr>
    <a:overrideClrMapping bg1="lt1" tx1="dk1" bg2="lt2" tx2="dk2" accent1="accent1" accent2="accent2" accent3="accent3" accent4="accent4" accent5="accent5" accent6="accent6" hlink="hlink" folHlink="folHlink"/>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3-columns with signature circle">
    <p:bg>
      <p:bgRef idx="1001">
        <a:schemeClr val="bg1"/>
      </p:bgRef>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46919663-CB01-46C8-8B1A-7D7C5FFB79D0}"/>
              </a:ext>
            </a:extLst>
          </p:cNvPr>
          <p:cNvSpPr/>
          <p:nvPr userDrawn="1"/>
        </p:nvSpPr>
        <p:spPr>
          <a:xfrm>
            <a:off x="998106" y="2708995"/>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Rectangle 15">
            <a:extLst>
              <a:ext uri="{FF2B5EF4-FFF2-40B4-BE49-F238E27FC236}">
                <a16:creationId xmlns:a16="http://schemas.microsoft.com/office/drawing/2014/main" id="{07A11129-008D-4898-86B9-B6C83562FA3A}"/>
              </a:ext>
            </a:extLst>
          </p:cNvPr>
          <p:cNvSpPr/>
          <p:nvPr userDrawn="1"/>
        </p:nvSpPr>
        <p:spPr>
          <a:xfrm>
            <a:off x="4601266" y="2744279"/>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7" name="Rectangle 16">
            <a:extLst>
              <a:ext uri="{FF2B5EF4-FFF2-40B4-BE49-F238E27FC236}">
                <a16:creationId xmlns:a16="http://schemas.microsoft.com/office/drawing/2014/main" id="{92D1F7AF-5F53-4627-A1CF-B58FCC387FCC}"/>
              </a:ext>
            </a:extLst>
          </p:cNvPr>
          <p:cNvSpPr/>
          <p:nvPr userDrawn="1"/>
        </p:nvSpPr>
        <p:spPr>
          <a:xfrm>
            <a:off x="8204425" y="2744279"/>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2" name="Oval 20">
            <a:extLst>
              <a:ext uri="{FF2B5EF4-FFF2-40B4-BE49-F238E27FC236}">
                <a16:creationId xmlns:a16="http://schemas.microsoft.com/office/drawing/2014/main" id="{C5DBDB28-88AB-4F14-9F73-9D7C1E6EE4B1}"/>
              </a:ext>
            </a:extLst>
          </p:cNvPr>
          <p:cNvSpPr/>
          <p:nvPr userDrawn="1"/>
        </p:nvSpPr>
        <p:spPr>
          <a:xfrm>
            <a:off x="8674834"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Oval 20">
            <a:extLst>
              <a:ext uri="{FF2B5EF4-FFF2-40B4-BE49-F238E27FC236}">
                <a16:creationId xmlns:a16="http://schemas.microsoft.com/office/drawing/2014/main" id="{2F532516-8DF9-44A4-935A-3131E96D437E}"/>
              </a:ext>
            </a:extLst>
          </p:cNvPr>
          <p:cNvSpPr/>
          <p:nvPr userDrawn="1"/>
        </p:nvSpPr>
        <p:spPr>
          <a:xfrm>
            <a:off x="5071675"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Oval 20">
            <a:extLst>
              <a:ext uri="{FF2B5EF4-FFF2-40B4-BE49-F238E27FC236}">
                <a16:creationId xmlns:a16="http://schemas.microsoft.com/office/drawing/2014/main" id="{41ACABC2-6590-4E4B-9507-376785C34C7E}"/>
              </a:ext>
            </a:extLst>
          </p:cNvPr>
          <p:cNvSpPr/>
          <p:nvPr userDrawn="1"/>
        </p:nvSpPr>
        <p:spPr>
          <a:xfrm>
            <a:off x="1468515"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2800" b="1"/>
          </a:p>
        </p:txBody>
      </p:sp>
      <p:sp>
        <p:nvSpPr>
          <p:cNvPr id="27" name="Text Placeholder 26">
            <a:extLst>
              <a:ext uri="{FF2B5EF4-FFF2-40B4-BE49-F238E27FC236}">
                <a16:creationId xmlns:a16="http://schemas.microsoft.com/office/drawing/2014/main" id="{EE342E13-99A8-4C50-9113-E5C3E8EF275E}"/>
              </a:ext>
            </a:extLst>
          </p:cNvPr>
          <p:cNvSpPr>
            <a:spLocks noGrp="1"/>
          </p:cNvSpPr>
          <p:nvPr>
            <p:ph type="body" sz="quarter" idx="10" hasCustomPrompt="1"/>
          </p:nvPr>
        </p:nvSpPr>
        <p:spPr>
          <a:xfrm>
            <a:off x="1678985" y="2492375"/>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8" name="Text Placeholder 26">
            <a:extLst>
              <a:ext uri="{FF2B5EF4-FFF2-40B4-BE49-F238E27FC236}">
                <a16:creationId xmlns:a16="http://schemas.microsoft.com/office/drawing/2014/main" id="{28BE06D5-C195-451B-AC35-95E3C649BB59}"/>
              </a:ext>
            </a:extLst>
          </p:cNvPr>
          <p:cNvSpPr>
            <a:spLocks noGrp="1"/>
          </p:cNvSpPr>
          <p:nvPr>
            <p:ph type="body" sz="quarter" idx="11" hasCustomPrompt="1"/>
          </p:nvPr>
        </p:nvSpPr>
        <p:spPr>
          <a:xfrm>
            <a:off x="5282145" y="2492896"/>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9" name="Text Placeholder 26">
            <a:extLst>
              <a:ext uri="{FF2B5EF4-FFF2-40B4-BE49-F238E27FC236}">
                <a16:creationId xmlns:a16="http://schemas.microsoft.com/office/drawing/2014/main" id="{303436BB-C15C-4765-BFF1-9337F7680429}"/>
              </a:ext>
            </a:extLst>
          </p:cNvPr>
          <p:cNvSpPr>
            <a:spLocks noGrp="1"/>
          </p:cNvSpPr>
          <p:nvPr>
            <p:ph type="body" sz="quarter" idx="12" hasCustomPrompt="1"/>
          </p:nvPr>
        </p:nvSpPr>
        <p:spPr>
          <a:xfrm>
            <a:off x="8885304" y="2465855"/>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31" name="Text Placeholder 30">
            <a:extLst>
              <a:ext uri="{FF2B5EF4-FFF2-40B4-BE49-F238E27FC236}">
                <a16:creationId xmlns:a16="http://schemas.microsoft.com/office/drawing/2014/main" id="{1162E3C5-6092-4641-B639-FF818E2DB588}"/>
              </a:ext>
            </a:extLst>
          </p:cNvPr>
          <p:cNvSpPr>
            <a:spLocks noGrp="1"/>
          </p:cNvSpPr>
          <p:nvPr>
            <p:ph type="body" sz="quarter" idx="13" hasCustomPrompt="1"/>
          </p:nvPr>
        </p:nvSpPr>
        <p:spPr>
          <a:xfrm>
            <a:off x="1138441" y="4005263"/>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2" name="Text Placeholder 30">
            <a:extLst>
              <a:ext uri="{FF2B5EF4-FFF2-40B4-BE49-F238E27FC236}">
                <a16:creationId xmlns:a16="http://schemas.microsoft.com/office/drawing/2014/main" id="{B4C4A495-4C6A-49E0-8118-A975B2E88321}"/>
              </a:ext>
            </a:extLst>
          </p:cNvPr>
          <p:cNvSpPr>
            <a:spLocks noGrp="1"/>
          </p:cNvSpPr>
          <p:nvPr>
            <p:ph type="body" sz="quarter" idx="14" hasCustomPrompt="1"/>
          </p:nvPr>
        </p:nvSpPr>
        <p:spPr>
          <a:xfrm>
            <a:off x="4741601" y="4005064"/>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3" name="Text Placeholder 30">
            <a:extLst>
              <a:ext uri="{FF2B5EF4-FFF2-40B4-BE49-F238E27FC236}">
                <a16:creationId xmlns:a16="http://schemas.microsoft.com/office/drawing/2014/main" id="{8C784D9E-AFE4-47BA-87D1-E386C20ED64C}"/>
              </a:ext>
            </a:extLst>
          </p:cNvPr>
          <p:cNvSpPr>
            <a:spLocks noGrp="1"/>
          </p:cNvSpPr>
          <p:nvPr>
            <p:ph type="body" sz="quarter" idx="15" hasCustomPrompt="1"/>
          </p:nvPr>
        </p:nvSpPr>
        <p:spPr>
          <a:xfrm>
            <a:off x="8344760" y="4005064"/>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7" name="Text Placeholder 36">
            <a:extLst>
              <a:ext uri="{FF2B5EF4-FFF2-40B4-BE49-F238E27FC236}">
                <a16:creationId xmlns:a16="http://schemas.microsoft.com/office/drawing/2014/main" id="{38EBB49C-19EA-4D54-98F7-9E9FF53FD1B6}"/>
              </a:ext>
            </a:extLst>
          </p:cNvPr>
          <p:cNvSpPr>
            <a:spLocks noGrp="1"/>
          </p:cNvSpPr>
          <p:nvPr>
            <p:ph type="body" sz="quarter" idx="16" hasCustomPrompt="1"/>
          </p:nvPr>
        </p:nvSpPr>
        <p:spPr>
          <a:xfrm>
            <a:off x="8344760" y="4941888"/>
            <a:ext cx="2736850" cy="935037"/>
          </a:xfrm>
          <a:prstGeom prst="rect">
            <a:avLst/>
          </a:prstGeom>
        </p:spPr>
        <p:txBody>
          <a:bodyPr>
            <a:normAutofit/>
          </a:bodyPr>
          <a:lstStyle>
            <a:lvl1pPr>
              <a:defRPr sz="1400"/>
            </a:lvl1pPr>
          </a:lstStyle>
          <a:p>
            <a:pPr lvl="0"/>
            <a:r>
              <a:rPr lang="en-US" dirty="0"/>
              <a:t>Click to insert text</a:t>
            </a:r>
          </a:p>
        </p:txBody>
      </p:sp>
      <p:sp>
        <p:nvSpPr>
          <p:cNvPr id="38" name="Text Placeholder 36">
            <a:extLst>
              <a:ext uri="{FF2B5EF4-FFF2-40B4-BE49-F238E27FC236}">
                <a16:creationId xmlns:a16="http://schemas.microsoft.com/office/drawing/2014/main" id="{914F5F94-C619-4353-985D-517B9A1ED51A}"/>
              </a:ext>
            </a:extLst>
          </p:cNvPr>
          <p:cNvSpPr>
            <a:spLocks noGrp="1"/>
          </p:cNvSpPr>
          <p:nvPr>
            <p:ph type="body" sz="quarter" idx="17" hasCustomPrompt="1"/>
          </p:nvPr>
        </p:nvSpPr>
        <p:spPr>
          <a:xfrm>
            <a:off x="4741601" y="4919315"/>
            <a:ext cx="2736850" cy="935037"/>
          </a:xfrm>
          <a:prstGeom prst="rect">
            <a:avLst/>
          </a:prstGeom>
        </p:spPr>
        <p:txBody>
          <a:bodyPr>
            <a:normAutofit/>
          </a:bodyPr>
          <a:lstStyle>
            <a:lvl1pPr>
              <a:defRPr sz="1400"/>
            </a:lvl1pPr>
          </a:lstStyle>
          <a:p>
            <a:pPr lvl="0"/>
            <a:r>
              <a:rPr lang="en-US" dirty="0"/>
              <a:t>Click to insert text</a:t>
            </a:r>
          </a:p>
        </p:txBody>
      </p:sp>
      <p:sp>
        <p:nvSpPr>
          <p:cNvPr id="39" name="Text Placeholder 36">
            <a:extLst>
              <a:ext uri="{FF2B5EF4-FFF2-40B4-BE49-F238E27FC236}">
                <a16:creationId xmlns:a16="http://schemas.microsoft.com/office/drawing/2014/main" id="{43904984-B2AA-40BC-977A-39D263DD919B}"/>
              </a:ext>
            </a:extLst>
          </p:cNvPr>
          <p:cNvSpPr>
            <a:spLocks noGrp="1"/>
          </p:cNvSpPr>
          <p:nvPr>
            <p:ph type="body" sz="quarter" idx="18" hasCustomPrompt="1"/>
          </p:nvPr>
        </p:nvSpPr>
        <p:spPr>
          <a:xfrm>
            <a:off x="1138441" y="4919315"/>
            <a:ext cx="2736850" cy="935037"/>
          </a:xfrm>
          <a:prstGeom prst="rect">
            <a:avLst/>
          </a:prstGeom>
        </p:spPr>
        <p:txBody>
          <a:bodyPr>
            <a:normAutofit/>
          </a:bodyPr>
          <a:lstStyle>
            <a:lvl1pPr>
              <a:defRPr sz="1400"/>
            </a:lvl1pPr>
          </a:lstStyle>
          <a:p>
            <a:pPr lvl="0"/>
            <a:r>
              <a:rPr lang="en-US" dirty="0"/>
              <a:t>Click to insert text</a:t>
            </a:r>
          </a:p>
        </p:txBody>
      </p:sp>
      <p:sp>
        <p:nvSpPr>
          <p:cNvPr id="18"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9"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79975423"/>
      </p:ext>
    </p:extLst>
  </p:cSld>
  <p:clrMapOvr>
    <a:overrideClrMapping bg1="lt1" tx1="dk1" bg2="lt2" tx2="dk2" accent1="accent1" accent2="accent2" accent3="accent3" accent4="accent4" accent5="accent5" accent6="accent6" hlink="hlink" folHlink="folHlink"/>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ext with Shapes - Layout5">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50C01FB-E2BF-4470-A153-6F7BF3CCF3F9}"/>
              </a:ext>
            </a:extLst>
          </p:cNvPr>
          <p:cNvSpPr/>
          <p:nvPr userDrawn="1"/>
        </p:nvSpPr>
        <p:spPr>
          <a:xfrm>
            <a:off x="0" y="4437112"/>
            <a:ext cx="12192000" cy="2420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4" name="Text Placeholder 7">
            <a:extLst>
              <a:ext uri="{FF2B5EF4-FFF2-40B4-BE49-F238E27FC236}">
                <a16:creationId xmlns:a16="http://schemas.microsoft.com/office/drawing/2014/main" id="{A4F8F9B7-22AF-440B-AF0A-78B650932C21}"/>
              </a:ext>
            </a:extLst>
          </p:cNvPr>
          <p:cNvSpPr>
            <a:spLocks noGrp="1"/>
          </p:cNvSpPr>
          <p:nvPr>
            <p:ph type="body" sz="quarter" idx="32" hasCustomPrompt="1"/>
          </p:nvPr>
        </p:nvSpPr>
        <p:spPr>
          <a:xfrm>
            <a:off x="407988" y="1700808"/>
            <a:ext cx="5832475" cy="432048"/>
          </a:xfrm>
          <a:prstGeom prst="rect">
            <a:avLst/>
          </a:prstGeom>
        </p:spPr>
        <p:txBody>
          <a:bodyPr anchor="ctr">
            <a:noAutofit/>
          </a:bodyPr>
          <a:lstStyle>
            <a:lvl1pPr>
              <a:lnSpc>
                <a:spcPts val="2200"/>
              </a:lnSpc>
              <a:spcAft>
                <a:spcPts val="0"/>
              </a:spcAft>
              <a:defRPr sz="1800">
                <a:solidFill>
                  <a:srgbClr val="12ABDB"/>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title</a:t>
            </a:r>
          </a:p>
        </p:txBody>
      </p:sp>
      <p:pic>
        <p:nvPicPr>
          <p:cNvPr id="14" name="Graphic 13">
            <a:extLst>
              <a:ext uri="{FF2B5EF4-FFF2-40B4-BE49-F238E27FC236}">
                <a16:creationId xmlns:a16="http://schemas.microsoft.com/office/drawing/2014/main" id="{CBFCF213-9AB8-422B-8F8D-9F6A01ED15F1}"/>
              </a:ext>
            </a:extLst>
          </p:cNvPr>
          <p:cNvPicPr>
            <a:picLocks noChangeAspect="1"/>
          </p:cNvPicPr>
          <p:nvPr userDrawn="1"/>
        </p:nvPicPr>
        <p:blipFill>
          <a:blip r:embed="rId2">
            <a:extLst>
              <a:ext uri="{96DAC541-7B7A-43D3-8B79-37D633B846F1}">
                <asvg:svgBlip xmlns:asvg="http://schemas.microsoft.com/office/drawing/2016/SVG/main" r:embed="rId3"/>
              </a:ext>
            </a:extLst>
          </a:blip>
          <a:srcRect r="13305" b="8553"/>
          <a:stretch>
            <a:fillRect/>
          </a:stretch>
        </p:blipFill>
        <p:spPr>
          <a:xfrm rot="19314106">
            <a:off x="10091405" y="-166653"/>
            <a:ext cx="3522628" cy="5177025"/>
          </a:xfrm>
          <a:custGeom>
            <a:avLst/>
            <a:gdLst>
              <a:gd name="connsiteX0" fmla="*/ 3522628 w 3522628"/>
              <a:gd name="connsiteY0" fmla="*/ 891962 h 5177025"/>
              <a:gd name="connsiteX1" fmla="*/ 162923 w 3522628"/>
              <a:gd name="connsiteY1" fmla="*/ 5177025 h 5177025"/>
              <a:gd name="connsiteX2" fmla="*/ 0 w 3522628"/>
              <a:gd name="connsiteY2" fmla="*/ 5049285 h 5177025"/>
              <a:gd name="connsiteX3" fmla="*/ 0 w 3522628"/>
              <a:gd name="connsiteY3" fmla="*/ 1923687 h 5177025"/>
              <a:gd name="connsiteX4" fmla="*/ 1508267 w 3522628"/>
              <a:gd name="connsiteY4" fmla="*/ 0 h 5177025"/>
              <a:gd name="connsiteX5" fmla="*/ 2384994 w 3522628"/>
              <a:gd name="connsiteY5" fmla="*/ 0 h 51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2628" h="5177025">
                <a:moveTo>
                  <a:pt x="3522628" y="891962"/>
                </a:moveTo>
                <a:lnTo>
                  <a:pt x="162923" y="5177025"/>
                </a:lnTo>
                <a:lnTo>
                  <a:pt x="0" y="5049285"/>
                </a:lnTo>
                <a:lnTo>
                  <a:pt x="0" y="1923687"/>
                </a:lnTo>
                <a:lnTo>
                  <a:pt x="1508267" y="0"/>
                </a:lnTo>
                <a:lnTo>
                  <a:pt x="2384994" y="0"/>
                </a:lnTo>
                <a:close/>
              </a:path>
            </a:pathLst>
          </a:custGeom>
        </p:spPr>
      </p:pic>
      <p:sp>
        <p:nvSpPr>
          <p:cNvPr id="40" name="Text Placeholder 7">
            <a:extLst>
              <a:ext uri="{FF2B5EF4-FFF2-40B4-BE49-F238E27FC236}">
                <a16:creationId xmlns:a16="http://schemas.microsoft.com/office/drawing/2014/main" id="{6343BDF6-D0DB-4726-8EA9-DA3DE0DFDE11}"/>
              </a:ext>
            </a:extLst>
          </p:cNvPr>
          <p:cNvSpPr>
            <a:spLocks noGrp="1"/>
          </p:cNvSpPr>
          <p:nvPr>
            <p:ph type="body" sz="quarter" idx="35" hasCustomPrompt="1"/>
          </p:nvPr>
        </p:nvSpPr>
        <p:spPr>
          <a:xfrm>
            <a:off x="618009"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1" name="Text Placeholder 7">
            <a:extLst>
              <a:ext uri="{FF2B5EF4-FFF2-40B4-BE49-F238E27FC236}">
                <a16:creationId xmlns:a16="http://schemas.microsoft.com/office/drawing/2014/main" id="{3B423489-C448-4223-A3F1-FAB0DF95C7E0}"/>
              </a:ext>
            </a:extLst>
          </p:cNvPr>
          <p:cNvSpPr>
            <a:spLocks noGrp="1"/>
          </p:cNvSpPr>
          <p:nvPr>
            <p:ph type="body" sz="quarter" idx="36" hasCustomPrompt="1"/>
          </p:nvPr>
        </p:nvSpPr>
        <p:spPr>
          <a:xfrm>
            <a:off x="2511156"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2" name="Text Placeholder 7">
            <a:extLst>
              <a:ext uri="{FF2B5EF4-FFF2-40B4-BE49-F238E27FC236}">
                <a16:creationId xmlns:a16="http://schemas.microsoft.com/office/drawing/2014/main" id="{415D3B99-29BD-4D4A-BD25-28628B5AD295}"/>
              </a:ext>
            </a:extLst>
          </p:cNvPr>
          <p:cNvSpPr>
            <a:spLocks noGrp="1"/>
          </p:cNvSpPr>
          <p:nvPr>
            <p:ph type="body" sz="quarter" idx="37" hasCustomPrompt="1"/>
          </p:nvPr>
        </p:nvSpPr>
        <p:spPr>
          <a:xfrm>
            <a:off x="4404303"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a16="http://schemas.microsoft.com/office/drawing/2014/main" id="{FB92CCBF-AD9B-4B1F-81E0-1F58CD476991}"/>
              </a:ext>
            </a:extLst>
          </p:cNvPr>
          <p:cNvSpPr>
            <a:spLocks noGrp="1"/>
          </p:cNvSpPr>
          <p:nvPr>
            <p:ph type="body" sz="quarter" idx="38" hasCustomPrompt="1"/>
          </p:nvPr>
        </p:nvSpPr>
        <p:spPr>
          <a:xfrm>
            <a:off x="6297450"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a16="http://schemas.microsoft.com/office/drawing/2014/main" id="{429263E9-C628-4DAE-AAF4-D4C456E5A7F2}"/>
              </a:ext>
            </a:extLst>
          </p:cNvPr>
          <p:cNvSpPr>
            <a:spLocks noGrp="1"/>
          </p:cNvSpPr>
          <p:nvPr>
            <p:ph type="body" sz="quarter" idx="39" hasCustomPrompt="1"/>
          </p:nvPr>
        </p:nvSpPr>
        <p:spPr>
          <a:xfrm>
            <a:off x="8190597"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a16="http://schemas.microsoft.com/office/drawing/2014/main" id="{266B7D82-19EF-4C8A-8D75-AEA2758E426F}"/>
              </a:ext>
            </a:extLst>
          </p:cNvPr>
          <p:cNvSpPr>
            <a:spLocks noGrp="1"/>
          </p:cNvSpPr>
          <p:nvPr>
            <p:ph type="body" sz="quarter" idx="40"/>
          </p:nvPr>
        </p:nvSpPr>
        <p:spPr>
          <a:xfrm>
            <a:off x="10083744" y="5585038"/>
            <a:ext cx="1692449" cy="432048"/>
          </a:xfrm>
          <a:prstGeom prst="rect">
            <a:avLst/>
          </a:prstGeom>
        </p:spPr>
        <p:txBody>
          <a:bodyPr anchor="ctr">
            <a:noAutofit/>
          </a:bodyPr>
          <a:lstStyle>
            <a:lvl1pPr algn="r">
              <a:lnSpc>
                <a:spcPts val="1600"/>
              </a:lnSpc>
              <a:defRPr sz="1400" b="1">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5"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9" name="Retângulo 43">
            <a:extLst>
              <a:ext uri="{FF2B5EF4-FFF2-40B4-BE49-F238E27FC236}">
                <a16:creationId xmlns:a16="http://schemas.microsoft.com/office/drawing/2014/main" id="{834ADCB4-BFB1-450D-8F6D-64217F4CD92C}"/>
              </a:ext>
            </a:extLst>
          </p:cNvPr>
          <p:cNvSpPr/>
          <p:nvPr userDrawn="1"/>
        </p:nvSpPr>
        <p:spPr>
          <a:xfrm>
            <a:off x="191344" y="6515877"/>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0" name="Text Placeholder 7">
            <a:extLst>
              <a:ext uri="{FF2B5EF4-FFF2-40B4-BE49-F238E27FC236}">
                <a16:creationId xmlns:a16="http://schemas.microsoft.com/office/drawing/2014/main" id="{9228FC83-C11D-47F2-8BDE-B10D125E5E87}"/>
              </a:ext>
            </a:extLst>
          </p:cNvPr>
          <p:cNvSpPr>
            <a:spLocks noGrp="1"/>
          </p:cNvSpPr>
          <p:nvPr>
            <p:ph type="body" sz="quarter" idx="41" hasCustomPrompt="1"/>
          </p:nvPr>
        </p:nvSpPr>
        <p:spPr>
          <a:xfrm>
            <a:off x="426488"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1" name="Text Placeholder 7">
            <a:extLst>
              <a:ext uri="{FF2B5EF4-FFF2-40B4-BE49-F238E27FC236}">
                <a16:creationId xmlns:a16="http://schemas.microsoft.com/office/drawing/2014/main" id="{9228FC83-C11D-47F2-8BDE-B10D125E5E87}"/>
              </a:ext>
            </a:extLst>
          </p:cNvPr>
          <p:cNvSpPr>
            <a:spLocks noGrp="1"/>
          </p:cNvSpPr>
          <p:nvPr>
            <p:ph type="body" sz="quarter" idx="42" hasCustomPrompt="1"/>
          </p:nvPr>
        </p:nvSpPr>
        <p:spPr>
          <a:xfrm>
            <a:off x="3860688"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a16="http://schemas.microsoft.com/office/drawing/2014/main" id="{9228FC83-C11D-47F2-8BDE-B10D125E5E87}"/>
              </a:ext>
            </a:extLst>
          </p:cNvPr>
          <p:cNvSpPr>
            <a:spLocks noGrp="1"/>
          </p:cNvSpPr>
          <p:nvPr>
            <p:ph type="body" sz="quarter" idx="43" hasCustomPrompt="1"/>
          </p:nvPr>
        </p:nvSpPr>
        <p:spPr>
          <a:xfrm>
            <a:off x="7294887"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3"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2745450993"/>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4 (with image)">
    <p:bg>
      <p:bgPr>
        <a:solidFill>
          <a:schemeClr val="bg1"/>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9">
            <a:extLst>
              <a:ext uri="{FF2B5EF4-FFF2-40B4-BE49-F238E27FC236}">
                <a16:creationId xmlns:a16="http://schemas.microsoft.com/office/drawing/2014/main" id="{C3D2EC56-D17C-4A75-8178-C69397BC735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07988" y="404813"/>
            <a:ext cx="2286000" cy="510013"/>
          </a:xfrm>
          <a:prstGeom prst="rect">
            <a:avLst/>
          </a:prstGeom>
        </p:spPr>
      </p:pic>
      <p:sp>
        <p:nvSpPr>
          <p:cNvPr id="10" name="Text Placeholder 13">
            <a:extLst>
              <a:ext uri="{FF2B5EF4-FFF2-40B4-BE49-F238E27FC236}">
                <a16:creationId xmlns:a16="http://schemas.microsoft.com/office/drawing/2014/main" id="{7D1DC75A-C7A4-44A4-B19C-D445335545B0}"/>
              </a:ext>
            </a:extLst>
          </p:cNvPr>
          <p:cNvSpPr>
            <a:spLocks noGrp="1"/>
          </p:cNvSpPr>
          <p:nvPr userDrawn="1">
            <p:ph type="body" sz="quarter" idx="11" hasCustomPrompt="1"/>
          </p:nvPr>
        </p:nvSpPr>
        <p:spPr>
          <a:xfrm>
            <a:off x="407988" y="3555553"/>
            <a:ext cx="5399980" cy="869950"/>
          </a:xfrm>
        </p:spPr>
        <p:txBody>
          <a:bodyPr lIns="0" tIns="0" rIns="0" bIns="0" anchor="b">
            <a:normAutofit/>
          </a:bodyPr>
          <a:lstStyle>
            <a:lvl1pPr>
              <a:lnSpc>
                <a:spcPts val="3000"/>
              </a:lnSpc>
              <a:defRPr sz="2600">
                <a:solidFill>
                  <a:schemeClr val="tx2"/>
                </a:solidFill>
              </a:defRPr>
            </a:lvl1pPr>
            <a:lvl2pPr>
              <a:defRPr sz="24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a16="http://schemas.microsoft.com/office/drawing/2014/main" id="{563879A0-0979-491A-8758-371BB7AD935B}"/>
              </a:ext>
            </a:extLst>
          </p:cNvPr>
          <p:cNvSpPr>
            <a:spLocks noGrp="1"/>
          </p:cNvSpPr>
          <p:nvPr userDrawn="1">
            <p:ph type="body" sz="quarter" idx="12" hasCustomPrompt="1"/>
          </p:nvPr>
        </p:nvSpPr>
        <p:spPr>
          <a:xfrm>
            <a:off x="407988" y="4540515"/>
            <a:ext cx="5399980" cy="1196340"/>
          </a:xfrm>
        </p:spPr>
        <p:txBody>
          <a:bodyPr lIns="0" tIns="0" rIns="0" bIns="0">
            <a:normAutofit/>
          </a:bodyPr>
          <a:lstStyle>
            <a:lvl1pPr>
              <a:lnSpc>
                <a:spcPts val="1800"/>
              </a:lnSpc>
              <a:defRPr sz="1600">
                <a:solidFill>
                  <a:schemeClr val="accent2"/>
                </a:solidFill>
              </a:defRPr>
            </a:lvl1pPr>
            <a:lvl2pPr>
              <a:defRPr sz="1600">
                <a:solidFill>
                  <a:schemeClr val="bg1"/>
                </a:solidFill>
              </a:defRPr>
            </a:lvl2pPr>
          </a:lstStyle>
          <a:p>
            <a:pPr lvl="0"/>
            <a:r>
              <a:rPr lang="en-US" dirty="0"/>
              <a:t>Click to insert presenter, location, and date</a:t>
            </a:r>
            <a:endParaRPr lang="pt-PT" dirty="0"/>
          </a:p>
        </p:txBody>
      </p:sp>
      <p:sp>
        <p:nvSpPr>
          <p:cNvPr id="7" name="Freeform 6"/>
          <p:cNvSpPr>
            <a:spLocks/>
          </p:cNvSpPr>
          <p:nvPr userDrawn="1"/>
        </p:nvSpPr>
        <p:spPr bwMode="auto">
          <a:xfrm rot="16200000" flipH="1">
            <a:off x="6370124" y="13910"/>
            <a:ext cx="6353908" cy="6326091"/>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dirty="0"/>
          </a:p>
        </p:txBody>
      </p:sp>
      <p:pic>
        <p:nvPicPr>
          <p:cNvPr id="8" name="Picture Placeholder 8">
            <a:extLst>
              <a:ext uri="{FF2B5EF4-FFF2-40B4-BE49-F238E27FC236}">
                <a16:creationId xmlns:a16="http://schemas.microsoft.com/office/drawing/2014/main" id="{029072D2-C914-4387-8C30-FF5B99DAEA1D}"/>
              </a:ext>
            </a:extLst>
          </p:cNvPr>
          <p:cNvPicPr>
            <a:picLocks noChangeAspect="1"/>
          </p:cNvPicPr>
          <p:nvPr userDrawn="1"/>
        </p:nvPicPr>
        <p:blipFill rotWithShape="1">
          <a:blip r:embed="rId4">
            <a:clrChange>
              <a:clrFrom>
                <a:srgbClr val="DBE3F3">
                  <a:alpha val="96863"/>
                </a:srgbClr>
              </a:clrFrom>
              <a:clrTo>
                <a:srgbClr val="DBE3F3">
                  <a:alpha val="0"/>
                </a:srgbClr>
              </a:clrTo>
            </a:clrChange>
            <a:extLst>
              <a:ext uri="{28A0092B-C50C-407E-A947-70E740481C1C}">
                <a14:useLocalDpi xmlns:a14="http://schemas.microsoft.com/office/drawing/2010/main" val="0"/>
              </a:ext>
            </a:extLst>
          </a:blip>
          <a:srcRect l="7775" r="43208"/>
          <a:stretch/>
        </p:blipFill>
        <p:spPr>
          <a:xfrm>
            <a:off x="6212308" y="1"/>
            <a:ext cx="5976664" cy="6859588"/>
          </a:xfrm>
          <a:prstGeom prst="rect">
            <a:avLst/>
          </a:prstGeom>
        </p:spPr>
      </p:pic>
    </p:spTree>
    <p:extLst>
      <p:ext uri="{BB962C8B-B14F-4D97-AF65-F5344CB8AC3E}">
        <p14:creationId xmlns:p14="http://schemas.microsoft.com/office/powerpoint/2010/main" val="61205014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Organization Chart">
    <p:bg>
      <p:bgRef idx="1001">
        <a:schemeClr val="bg1"/>
      </p:bgRef>
    </p:bg>
    <p:spTree>
      <p:nvGrpSpPr>
        <p:cNvPr id="1" name=""/>
        <p:cNvGrpSpPr/>
        <p:nvPr/>
      </p:nvGrpSpPr>
      <p:grpSpPr>
        <a:xfrm>
          <a:off x="0" y="0"/>
          <a:ext cx="0" cy="0"/>
          <a:chOff x="0" y="0"/>
          <a:chExt cx="0" cy="0"/>
        </a:xfrm>
      </p:grpSpPr>
      <p:sp>
        <p:nvSpPr>
          <p:cNvPr id="42" name="Text Placeholder 7">
            <a:extLst>
              <a:ext uri="{FF2B5EF4-FFF2-40B4-BE49-F238E27FC236}">
                <a16:creationId xmlns:a16="http://schemas.microsoft.com/office/drawing/2014/main" id="{5889F4BD-9B8F-420C-96FD-C732EE0EE6BD}"/>
              </a:ext>
            </a:extLst>
          </p:cNvPr>
          <p:cNvSpPr>
            <a:spLocks noGrp="1"/>
          </p:cNvSpPr>
          <p:nvPr>
            <p:ph type="body" sz="quarter" idx="38" hasCustomPrompt="1"/>
          </p:nvPr>
        </p:nvSpPr>
        <p:spPr>
          <a:xfrm>
            <a:off x="666750" y="5733255"/>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a16="http://schemas.microsoft.com/office/drawing/2014/main" id="{E26F6CC5-0FBD-4B39-8067-DA4CA3D08DF5}"/>
              </a:ext>
            </a:extLst>
          </p:cNvPr>
          <p:cNvSpPr>
            <a:spLocks noGrp="1"/>
          </p:cNvSpPr>
          <p:nvPr>
            <p:ph type="body" sz="quarter" idx="39" hasCustomPrompt="1"/>
          </p:nvPr>
        </p:nvSpPr>
        <p:spPr>
          <a:xfrm>
            <a:off x="2794164" y="5737641"/>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a16="http://schemas.microsoft.com/office/drawing/2014/main" id="{6D83DCD9-FC24-4ACE-8B52-269E78EA5154}"/>
              </a:ext>
            </a:extLst>
          </p:cNvPr>
          <p:cNvSpPr>
            <a:spLocks noGrp="1"/>
          </p:cNvSpPr>
          <p:nvPr>
            <p:ph type="body" sz="quarter" idx="40" hasCustomPrompt="1"/>
          </p:nvPr>
        </p:nvSpPr>
        <p:spPr>
          <a:xfrm>
            <a:off x="4927473" y="5737641"/>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a16="http://schemas.microsoft.com/office/drawing/2014/main" id="{75441542-8C67-4120-B77E-FF0148E22F4B}"/>
              </a:ext>
            </a:extLst>
          </p:cNvPr>
          <p:cNvSpPr>
            <a:spLocks noGrp="1"/>
          </p:cNvSpPr>
          <p:nvPr>
            <p:ph type="body" sz="quarter" idx="41" hasCustomPrompt="1"/>
          </p:nvPr>
        </p:nvSpPr>
        <p:spPr>
          <a:xfrm>
            <a:off x="7060200" y="5733156"/>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6" name="Text Placeholder 7">
            <a:extLst>
              <a:ext uri="{FF2B5EF4-FFF2-40B4-BE49-F238E27FC236}">
                <a16:creationId xmlns:a16="http://schemas.microsoft.com/office/drawing/2014/main" id="{B4323275-6F19-499D-9A1B-2C56B8029E99}"/>
              </a:ext>
            </a:extLst>
          </p:cNvPr>
          <p:cNvSpPr>
            <a:spLocks noGrp="1"/>
          </p:cNvSpPr>
          <p:nvPr>
            <p:ph type="body" sz="quarter" idx="42" hasCustomPrompt="1"/>
          </p:nvPr>
        </p:nvSpPr>
        <p:spPr>
          <a:xfrm>
            <a:off x="9192926" y="5733156"/>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9" name="Text Placeholder 7">
            <a:extLst>
              <a:ext uri="{FF2B5EF4-FFF2-40B4-BE49-F238E27FC236}">
                <a16:creationId xmlns:a16="http://schemas.microsoft.com/office/drawing/2014/main" id="{5AAEF36F-2753-4DC6-898C-49B56113E4F4}"/>
              </a:ext>
            </a:extLst>
          </p:cNvPr>
          <p:cNvSpPr>
            <a:spLocks noGrp="1"/>
          </p:cNvSpPr>
          <p:nvPr>
            <p:ph type="body" sz="quarter" idx="37" hasCustomPrompt="1"/>
          </p:nvPr>
        </p:nvSpPr>
        <p:spPr>
          <a:xfrm>
            <a:off x="3647728" y="1958081"/>
            <a:ext cx="1440160" cy="1152128"/>
          </a:xfrm>
          <a:prstGeom prst="rect">
            <a:avLst/>
          </a:prstGeom>
          <a:solidFill>
            <a:srgbClr val="0070AD"/>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37" name="Text Placeholder 7">
            <a:extLst>
              <a:ext uri="{FF2B5EF4-FFF2-40B4-BE49-F238E27FC236}">
                <a16:creationId xmlns:a16="http://schemas.microsoft.com/office/drawing/2014/main" id="{AD94FF36-F4B8-4ED6-BB44-FDBFDBFA2A1C}"/>
              </a:ext>
            </a:extLst>
          </p:cNvPr>
          <p:cNvSpPr>
            <a:spLocks noGrp="1"/>
          </p:cNvSpPr>
          <p:nvPr>
            <p:ph type="body" sz="quarter" idx="35" hasCustomPrompt="1"/>
          </p:nvPr>
        </p:nvSpPr>
        <p:spPr>
          <a:xfrm>
            <a:off x="6384032" y="3428999"/>
            <a:ext cx="144016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8" name="Rectangle 7">
            <a:extLst>
              <a:ext uri="{FF2B5EF4-FFF2-40B4-BE49-F238E27FC236}">
                <a16:creationId xmlns:a16="http://schemas.microsoft.com/office/drawing/2014/main" id="{404E50B0-1D58-4F15-A351-E3515806816D}"/>
              </a:ext>
            </a:extLst>
          </p:cNvPr>
          <p:cNvSpPr/>
          <p:nvPr/>
        </p:nvSpPr>
        <p:spPr>
          <a:xfrm>
            <a:off x="3589947" y="1916832"/>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2" name="Rectangle 11">
            <a:extLst>
              <a:ext uri="{FF2B5EF4-FFF2-40B4-BE49-F238E27FC236}">
                <a16:creationId xmlns:a16="http://schemas.microsoft.com/office/drawing/2014/main" id="{AE59D603-4EF9-47FC-B148-3573A831D791}"/>
              </a:ext>
            </a:extLst>
          </p:cNvPr>
          <p:cNvSpPr/>
          <p:nvPr/>
        </p:nvSpPr>
        <p:spPr>
          <a:xfrm>
            <a:off x="6337816" y="3389316"/>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6" name="Rectangle 15">
            <a:extLst>
              <a:ext uri="{FF2B5EF4-FFF2-40B4-BE49-F238E27FC236}">
                <a16:creationId xmlns:a16="http://schemas.microsoft.com/office/drawing/2014/main" id="{58AC5158-E8A1-44A7-8617-AC56F0DD1719}"/>
              </a:ext>
            </a:extLst>
          </p:cNvPr>
          <p:cNvSpPr/>
          <p:nvPr/>
        </p:nvSpPr>
        <p:spPr>
          <a:xfrm>
            <a:off x="839788" y="3389316"/>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7" name="TextBox 16">
            <a:extLst>
              <a:ext uri="{FF2B5EF4-FFF2-40B4-BE49-F238E27FC236}">
                <a16:creationId xmlns:a16="http://schemas.microsoft.com/office/drawing/2014/main" id="{C761E736-25EA-4914-A717-28A039625E8C}"/>
              </a:ext>
            </a:extLst>
          </p:cNvPr>
          <p:cNvSpPr txBox="1"/>
          <p:nvPr/>
        </p:nvSpPr>
        <p:spPr>
          <a:xfrm>
            <a:off x="883343" y="3711981"/>
            <a:ext cx="1239750" cy="510909"/>
          </a:xfrm>
          <a:prstGeom prst="rect">
            <a:avLst/>
          </a:prstGeom>
          <a:noFill/>
        </p:spPr>
        <p:txBody>
          <a:bodyPr wrap="square" rtlCol="0">
            <a:spAutoFit/>
          </a:bodyPr>
          <a:lstStyle/>
          <a:p>
            <a:pPr algn="r">
              <a:lnSpc>
                <a:spcPct val="85000"/>
              </a:lnSpc>
            </a:pPr>
            <a:r>
              <a:rPr lang="en-US" sz="1600" b="1" kern="0" dirty="0">
                <a:solidFill>
                  <a:schemeClr val="bg1"/>
                </a:solidFill>
                <a:latin typeface="+mj-lt"/>
                <a:ea typeface="Georgia" charset="0"/>
                <a:cs typeface="Georgia" charset="0"/>
                <a:sym typeface="Arial"/>
              </a:rPr>
              <a:t>Group Name</a:t>
            </a:r>
          </a:p>
        </p:txBody>
      </p:sp>
      <p:cxnSp>
        <p:nvCxnSpPr>
          <p:cNvPr id="19" name="Straight Connector 18">
            <a:extLst>
              <a:ext uri="{FF2B5EF4-FFF2-40B4-BE49-F238E27FC236}">
                <a16:creationId xmlns:a16="http://schemas.microsoft.com/office/drawing/2014/main" id="{A898D83E-9F4A-4269-9BEB-326164B60B7C}"/>
              </a:ext>
            </a:extLst>
          </p:cNvPr>
          <p:cNvCxnSpPr>
            <a:cxnSpLocks/>
          </p:cNvCxnSpPr>
          <p:nvPr userDrawn="1"/>
        </p:nvCxnSpPr>
        <p:spPr>
          <a:xfrm>
            <a:off x="4367808"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87D369E-74E6-4DE1-ADB0-EB6EF05664B8}"/>
              </a:ext>
            </a:extLst>
          </p:cNvPr>
          <p:cNvCxnSpPr>
            <a:cxnSpLocks/>
          </p:cNvCxnSpPr>
          <p:nvPr userDrawn="1"/>
        </p:nvCxnSpPr>
        <p:spPr>
          <a:xfrm>
            <a:off x="7104112"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7AB8857-3B0E-4067-BC64-A4C0AE330199}"/>
              </a:ext>
            </a:extLst>
          </p:cNvPr>
          <p:cNvCxnSpPr>
            <a:cxnSpLocks/>
          </p:cNvCxnSpPr>
          <p:nvPr userDrawn="1"/>
        </p:nvCxnSpPr>
        <p:spPr>
          <a:xfrm>
            <a:off x="5879976" y="4004369"/>
            <a:ext cx="432048"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38843B7-B08D-445C-8E69-55E9ADD60136}"/>
              </a:ext>
            </a:extLst>
          </p:cNvPr>
          <p:cNvCxnSpPr>
            <a:cxnSpLocks/>
          </p:cNvCxnSpPr>
          <p:nvPr userDrawn="1"/>
        </p:nvCxnSpPr>
        <p:spPr>
          <a:xfrm>
            <a:off x="2711624" y="4653135"/>
            <a:ext cx="0" cy="504056"/>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65716183-FC6B-4383-8EF6-37E5349AAF9A}"/>
              </a:ext>
            </a:extLst>
          </p:cNvPr>
          <p:cNvCxnSpPr>
            <a:cxnSpLocks/>
          </p:cNvCxnSpPr>
          <p:nvPr userDrawn="1"/>
        </p:nvCxnSpPr>
        <p:spPr>
          <a:xfrm>
            <a:off x="1612454" y="5226817"/>
            <a:ext cx="8588002" cy="0"/>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C480400D-CA47-444B-970B-5A484E54E6A1}"/>
              </a:ext>
            </a:extLst>
          </p:cNvPr>
          <p:cNvCxnSpPr>
            <a:cxnSpLocks/>
          </p:cNvCxnSpPr>
          <p:nvPr userDrawn="1"/>
        </p:nvCxnSpPr>
        <p:spPr>
          <a:xfrm>
            <a:off x="1631690" y="5229100"/>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813536BE-88C6-4525-9D18-D74E0DCB4682}"/>
              </a:ext>
            </a:extLst>
          </p:cNvPr>
          <p:cNvCxnSpPr>
            <a:cxnSpLocks/>
          </p:cNvCxnSpPr>
          <p:nvPr userDrawn="1"/>
        </p:nvCxnSpPr>
        <p:spPr>
          <a:xfrm>
            <a:off x="3764417"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01B274A1-2898-403F-9A81-C1625F15BF58}"/>
              </a:ext>
            </a:extLst>
          </p:cNvPr>
          <p:cNvCxnSpPr>
            <a:cxnSpLocks/>
          </p:cNvCxnSpPr>
          <p:nvPr userDrawn="1"/>
        </p:nvCxnSpPr>
        <p:spPr>
          <a:xfrm>
            <a:off x="5897144"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CC25A9B7-5673-4E49-ABD6-8D0E06EDD927}"/>
              </a:ext>
            </a:extLst>
          </p:cNvPr>
          <p:cNvCxnSpPr>
            <a:cxnSpLocks/>
          </p:cNvCxnSpPr>
          <p:nvPr userDrawn="1"/>
        </p:nvCxnSpPr>
        <p:spPr>
          <a:xfrm>
            <a:off x="8029871"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D026C540-9EA3-4699-A6BC-DF9BDF921E83}"/>
              </a:ext>
            </a:extLst>
          </p:cNvPr>
          <p:cNvCxnSpPr>
            <a:cxnSpLocks/>
          </p:cNvCxnSpPr>
          <p:nvPr userDrawn="1"/>
        </p:nvCxnSpPr>
        <p:spPr>
          <a:xfrm>
            <a:off x="10179266" y="5219674"/>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sp>
        <p:nvSpPr>
          <p:cNvPr id="34" name="Text Placeholder 7">
            <a:extLst>
              <a:ext uri="{FF2B5EF4-FFF2-40B4-BE49-F238E27FC236}">
                <a16:creationId xmlns:a16="http://schemas.microsoft.com/office/drawing/2014/main" id="{0853CDE9-3036-46C6-AB9B-6C5E6B531E6E}"/>
              </a:ext>
            </a:extLst>
          </p:cNvPr>
          <p:cNvSpPr>
            <a:spLocks noGrp="1"/>
          </p:cNvSpPr>
          <p:nvPr>
            <p:ph type="body" sz="quarter" idx="32" hasCustomPrompt="1"/>
          </p:nvPr>
        </p:nvSpPr>
        <p:spPr>
          <a:xfrm>
            <a:off x="5157506" y="2091773"/>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5" name="Text Placeholder 7">
            <a:extLst>
              <a:ext uri="{FF2B5EF4-FFF2-40B4-BE49-F238E27FC236}">
                <a16:creationId xmlns:a16="http://schemas.microsoft.com/office/drawing/2014/main" id="{41BEF085-D952-4028-B6B4-18F2CB2BE51E}"/>
              </a:ext>
            </a:extLst>
          </p:cNvPr>
          <p:cNvSpPr>
            <a:spLocks noGrp="1"/>
          </p:cNvSpPr>
          <p:nvPr>
            <p:ph type="body" sz="quarter" idx="33" hasCustomPrompt="1"/>
          </p:nvPr>
        </p:nvSpPr>
        <p:spPr>
          <a:xfrm>
            <a:off x="2391842" y="3564257"/>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6" name="Text Placeholder 7">
            <a:extLst>
              <a:ext uri="{FF2B5EF4-FFF2-40B4-BE49-F238E27FC236}">
                <a16:creationId xmlns:a16="http://schemas.microsoft.com/office/drawing/2014/main" id="{25AB3DC5-A8F4-44C0-B0E0-2B42559A081F}"/>
              </a:ext>
            </a:extLst>
          </p:cNvPr>
          <p:cNvSpPr>
            <a:spLocks noGrp="1"/>
          </p:cNvSpPr>
          <p:nvPr>
            <p:ph type="body" sz="quarter" idx="34" hasCustomPrompt="1"/>
          </p:nvPr>
        </p:nvSpPr>
        <p:spPr>
          <a:xfrm>
            <a:off x="7896622" y="3564257"/>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8" name="Text Placeholder 7">
            <a:extLst>
              <a:ext uri="{FF2B5EF4-FFF2-40B4-BE49-F238E27FC236}">
                <a16:creationId xmlns:a16="http://schemas.microsoft.com/office/drawing/2014/main" id="{C9C72BE0-AF43-4AA8-8142-178566D9F143}"/>
              </a:ext>
            </a:extLst>
          </p:cNvPr>
          <p:cNvSpPr>
            <a:spLocks noGrp="1"/>
          </p:cNvSpPr>
          <p:nvPr>
            <p:ph type="body" sz="quarter" idx="36" hasCustomPrompt="1"/>
          </p:nvPr>
        </p:nvSpPr>
        <p:spPr>
          <a:xfrm>
            <a:off x="881063" y="3428106"/>
            <a:ext cx="144016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41"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47"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48"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49"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50"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41772439"/>
      </p:ext>
    </p:extLst>
  </p:cSld>
  <p:clrMapOvr>
    <a:overrideClrMapping bg1="lt1" tx1="dk1" bg2="lt2" tx2="dk2" accent1="accent1" accent2="accent2" accent3="accent3" accent4="accent4" accent5="accent5" accent6="accent6" hlink="hlink" folHlink="folHlink"/>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Image and Text1 (fixe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20ECE27-3956-4FE1-8709-933577BED3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pic>
        <p:nvPicPr>
          <p:cNvPr id="7" name="Graphic 6">
            <a:extLst>
              <a:ext uri="{FF2B5EF4-FFF2-40B4-BE49-F238E27FC236}">
                <a16:creationId xmlns:a16="http://schemas.microsoft.com/office/drawing/2014/main" id="{0D0D1E5A-3176-4CB4-975A-4DC18D29026C}"/>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r="23077" b="19676"/>
          <a:stretch/>
        </p:blipFill>
        <p:spPr>
          <a:xfrm rot="16200000">
            <a:off x="5413032" y="79029"/>
            <a:ext cx="6857997" cy="6699938"/>
          </a:xfrm>
          <a:prstGeom prst="rect">
            <a:avLst/>
          </a:prstGeom>
        </p:spPr>
      </p:pic>
      <p:sp>
        <p:nvSpPr>
          <p:cNvPr id="11" name="Title Placeholder 1">
            <a:extLst>
              <a:ext uri="{FF2B5EF4-FFF2-40B4-BE49-F238E27FC236}">
                <a16:creationId xmlns:a16="http://schemas.microsoft.com/office/drawing/2014/main" id="{AC165F49-BCC1-4C3B-91C3-5D1BB415ABF1}"/>
              </a:ext>
            </a:extLst>
          </p:cNvPr>
          <p:cNvSpPr>
            <a:spLocks noGrp="1"/>
          </p:cNvSpPr>
          <p:nvPr>
            <p:ph type="title" hasCustomPrompt="1"/>
          </p:nvPr>
        </p:nvSpPr>
        <p:spPr>
          <a:xfrm>
            <a:off x="6688365" y="4308293"/>
            <a:ext cx="3484336" cy="1721321"/>
          </a:xfrm>
          <a:prstGeom prst="rect">
            <a:avLst/>
          </a:prstGeom>
        </p:spPr>
        <p:txBody>
          <a:bodyPr vert="horz" lIns="0" tIns="0" rIns="0" bIns="45720" rtlCol="0" anchor="b">
            <a:noAutofit/>
          </a:bodyPr>
          <a:lstStyle>
            <a:lvl1pPr>
              <a:lnSpc>
                <a:spcPts val="3000"/>
              </a:lnSpc>
              <a:defRPr sz="2600">
                <a:solidFill>
                  <a:srgbClr val="2C004B"/>
                </a:solidFill>
              </a:defRPr>
            </a:lvl1pPr>
          </a:lstStyle>
          <a:p>
            <a:r>
              <a:rPr lang="en-US" dirty="0"/>
              <a:t>Click to add title</a:t>
            </a:r>
            <a:endParaRPr lang="pt-PT" dirty="0"/>
          </a:p>
        </p:txBody>
      </p:sp>
      <p:sp>
        <p:nvSpPr>
          <p:cNvPr id="12" name="Text Placeholder 7">
            <a:extLst>
              <a:ext uri="{FF2B5EF4-FFF2-40B4-BE49-F238E27FC236}">
                <a16:creationId xmlns:a16="http://schemas.microsoft.com/office/drawing/2014/main" id="{98BC8B91-D2A3-4F52-B4E2-1C3C1B691942}"/>
              </a:ext>
            </a:extLst>
          </p:cNvPr>
          <p:cNvSpPr>
            <a:spLocks noGrp="1"/>
          </p:cNvSpPr>
          <p:nvPr>
            <p:ph type="body" sz="quarter" idx="32" hasCustomPrompt="1"/>
          </p:nvPr>
        </p:nvSpPr>
        <p:spPr>
          <a:xfrm>
            <a:off x="407988" y="5085184"/>
            <a:ext cx="4123375" cy="944430"/>
          </a:xfrm>
          <a:prstGeom prst="rect">
            <a:avLst/>
          </a:prstGeom>
        </p:spPr>
        <p:txBody>
          <a:bodyPr anchor="b">
            <a:noAutofit/>
          </a:bodyPr>
          <a:lstStyle>
            <a:lvl1pPr>
              <a:lnSpc>
                <a:spcPts val="2200"/>
              </a:lnSpc>
              <a:spcAft>
                <a:spcPts val="0"/>
              </a:spcAft>
              <a:defRPr sz="18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pic>
        <p:nvPicPr>
          <p:cNvPr id="6"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l="81836" t="-4713" b="16530"/>
          <a:stretch/>
        </p:blipFill>
        <p:spPr>
          <a:xfrm>
            <a:off x="11547793" y="188640"/>
            <a:ext cx="424356" cy="459624"/>
          </a:xfrm>
          <a:prstGeom prst="rect">
            <a:avLst/>
          </a:prstGeom>
        </p:spPr>
      </p:pic>
      <p:sp>
        <p:nvSpPr>
          <p:cNvPr id="8" name="Retângulo 43">
            <a:extLst>
              <a:ext uri="{FF2B5EF4-FFF2-40B4-BE49-F238E27FC236}">
                <a16:creationId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9"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0" name="Rectangle 27">
            <a:hlinkClick r:id="rId7"/>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44907960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mage and Text_2">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53181C41-E797-4C55-B0D0-233FF421FA83}"/>
              </a:ext>
            </a:extLst>
          </p:cNvPr>
          <p:cNvPicPr>
            <a:picLocks noChangeAspect="1"/>
          </p:cNvPicPr>
          <p:nvPr userDrawn="1"/>
        </p:nvPicPr>
        <p:blipFill>
          <a:blip r:embed="rId2">
            <a:extLst>
              <a:ext uri="{96DAC541-7B7A-43D3-8B79-37D633B846F1}">
                <asvg:svgBlip xmlns:asvg="http://schemas.microsoft.com/office/drawing/2016/SVG/main" r:embed="rId3"/>
              </a:ext>
            </a:extLst>
          </a:blip>
          <a:srcRect t="20875"/>
          <a:stretch>
            <a:fillRect/>
          </a:stretch>
        </p:blipFill>
        <p:spPr>
          <a:xfrm rot="19800000" flipH="1">
            <a:off x="-1758634" y="-861399"/>
            <a:ext cx="8293531" cy="6688887"/>
          </a:xfrm>
          <a:custGeom>
            <a:avLst/>
            <a:gdLst>
              <a:gd name="connsiteX0" fmla="*/ 4973426 w 8293531"/>
              <a:gd name="connsiteY0" fmla="*/ 0 h 6688887"/>
              <a:gd name="connsiteX1" fmla="*/ 0 w 8293531"/>
              <a:gd name="connsiteY1" fmla="*/ 2871409 h 6688887"/>
              <a:gd name="connsiteX2" fmla="*/ 0 w 8293531"/>
              <a:gd name="connsiteY2" fmla="*/ 3722915 h 6688887"/>
              <a:gd name="connsiteX3" fmla="*/ 1712404 w 8293531"/>
              <a:gd name="connsiteY3" fmla="*/ 6688887 h 6688887"/>
              <a:gd name="connsiteX4" fmla="*/ 6973982 w 8293531"/>
              <a:gd name="connsiteY4" fmla="*/ 6688887 h 6688887"/>
              <a:gd name="connsiteX5" fmla="*/ 8293531 w 8293531"/>
              <a:gd name="connsiteY5" fmla="*/ 5927045 h 6688887"/>
              <a:gd name="connsiteX6" fmla="*/ 8293531 w 8293531"/>
              <a:gd name="connsiteY6" fmla="*/ 5750590 h 6688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93531" h="6688887">
                <a:moveTo>
                  <a:pt x="4973426" y="0"/>
                </a:moveTo>
                <a:lnTo>
                  <a:pt x="0" y="2871409"/>
                </a:lnTo>
                <a:lnTo>
                  <a:pt x="0" y="3722915"/>
                </a:lnTo>
                <a:lnTo>
                  <a:pt x="1712404" y="6688887"/>
                </a:lnTo>
                <a:lnTo>
                  <a:pt x="6973982" y="6688887"/>
                </a:lnTo>
                <a:lnTo>
                  <a:pt x="8293531" y="5927045"/>
                </a:lnTo>
                <a:lnTo>
                  <a:pt x="8293531" y="5750590"/>
                </a:lnTo>
                <a:close/>
              </a:path>
            </a:pathLst>
          </a:custGeom>
        </p:spPr>
      </p:pic>
      <p:sp>
        <p:nvSpPr>
          <p:cNvPr id="10" name="Picture Placeholder 17">
            <a:extLst>
              <a:ext uri="{FF2B5EF4-FFF2-40B4-BE49-F238E27FC236}">
                <a16:creationId xmlns:a16="http://schemas.microsoft.com/office/drawing/2014/main" id="{218E0C47-FBAF-440E-A6A0-9D14AE6071F8}"/>
              </a:ext>
            </a:extLst>
          </p:cNvPr>
          <p:cNvSpPr>
            <a:spLocks noGrp="1"/>
          </p:cNvSpPr>
          <p:nvPr>
            <p:ph type="pic" sz="quarter" idx="10"/>
          </p:nvPr>
        </p:nvSpPr>
        <p:spPr>
          <a:xfrm>
            <a:off x="0" y="-1"/>
            <a:ext cx="12192000" cy="6857998"/>
          </a:xfrm>
          <a:prstGeom prst="rect">
            <a:avLst/>
          </a:prstGeom>
          <a:noFill/>
        </p:spPr>
        <p:txBody>
          <a:bodyPr anchor="ctr"/>
          <a:lstStyle>
            <a:lvl1pPr algn="ctr">
              <a:defRPr/>
            </a:lvl1pPr>
          </a:lstStyle>
          <a:p>
            <a:endParaRPr lang="pt-PT" dirty="0"/>
          </a:p>
        </p:txBody>
      </p:sp>
      <p:sp>
        <p:nvSpPr>
          <p:cNvPr id="11" name="Title Placeholder 1">
            <a:extLst>
              <a:ext uri="{FF2B5EF4-FFF2-40B4-BE49-F238E27FC236}">
                <a16:creationId xmlns:a16="http://schemas.microsoft.com/office/drawing/2014/main" id="{AC165F49-BCC1-4C3B-91C3-5D1BB415ABF1}"/>
              </a:ext>
            </a:extLst>
          </p:cNvPr>
          <p:cNvSpPr>
            <a:spLocks noGrp="1"/>
          </p:cNvSpPr>
          <p:nvPr>
            <p:ph type="title" hasCustomPrompt="1"/>
          </p:nvPr>
        </p:nvSpPr>
        <p:spPr>
          <a:xfrm>
            <a:off x="407988" y="649981"/>
            <a:ext cx="4319860" cy="1194843"/>
          </a:xfrm>
          <a:prstGeom prst="rect">
            <a:avLst/>
          </a:prstGeom>
        </p:spPr>
        <p:txBody>
          <a:bodyPr vert="horz" lIns="0" tIns="0" rIns="0" bIns="0" rtlCol="0" anchor="b">
            <a:normAutofit/>
          </a:bodyPr>
          <a:lstStyle>
            <a:lvl1pPr>
              <a:lnSpc>
                <a:spcPts val="3000"/>
              </a:lnSpc>
              <a:defRPr sz="260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a16="http://schemas.microsoft.com/office/drawing/2014/main" id="{98BC8B91-D2A3-4F52-B4E2-1C3C1B691942}"/>
              </a:ext>
            </a:extLst>
          </p:cNvPr>
          <p:cNvSpPr>
            <a:spLocks noGrp="1"/>
          </p:cNvSpPr>
          <p:nvPr>
            <p:ph type="body" sz="quarter" idx="32" hasCustomPrompt="1"/>
          </p:nvPr>
        </p:nvSpPr>
        <p:spPr>
          <a:xfrm>
            <a:off x="407988" y="1988840"/>
            <a:ext cx="3599780" cy="1152127"/>
          </a:xfrm>
          <a:prstGeom prst="rect">
            <a:avLst/>
          </a:prstGeom>
        </p:spPr>
        <p:txBody>
          <a:bodyPr lIns="0" tIns="0" rIns="0" bIns="0">
            <a:noAutofit/>
          </a:bodyPr>
          <a:lstStyle>
            <a:lvl1pP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6"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60201227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mage and Text 3">
    <p:spTree>
      <p:nvGrpSpPr>
        <p:cNvPr id="1" name=""/>
        <p:cNvGrpSpPr/>
        <p:nvPr/>
      </p:nvGrpSpPr>
      <p:grpSpPr>
        <a:xfrm>
          <a:off x="0" y="0"/>
          <a:ext cx="0" cy="0"/>
          <a:chOff x="0" y="0"/>
          <a:chExt cx="0" cy="0"/>
        </a:xfrm>
      </p:grpSpPr>
      <p:pic>
        <p:nvPicPr>
          <p:cNvPr id="15" name="Graphic 5">
            <a:extLst>
              <a:ext uri="{FF2B5EF4-FFF2-40B4-BE49-F238E27FC236}">
                <a16:creationId xmlns:a16="http://schemas.microsoft.com/office/drawing/2014/main" id="{A3E3F225-1B4B-4BB0-90A9-90BB2D36294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7450" t="17874" b="13048"/>
          <a:stretch/>
        </p:blipFill>
        <p:spPr>
          <a:xfrm>
            <a:off x="0" y="1"/>
            <a:ext cx="9464870" cy="6858000"/>
          </a:xfrm>
          <a:prstGeom prst="rect">
            <a:avLst/>
          </a:prstGeom>
        </p:spPr>
      </p:pic>
      <p:sp>
        <p:nvSpPr>
          <p:cNvPr id="10" name="Picture Placeholder 17">
            <a:extLst>
              <a:ext uri="{FF2B5EF4-FFF2-40B4-BE49-F238E27FC236}">
                <a16:creationId xmlns:a16="http://schemas.microsoft.com/office/drawing/2014/main" id="{218E0C47-FBAF-440E-A6A0-9D14AE6071F8}"/>
              </a:ext>
            </a:extLst>
          </p:cNvPr>
          <p:cNvSpPr>
            <a:spLocks noGrp="1"/>
          </p:cNvSpPr>
          <p:nvPr>
            <p:ph type="pic" sz="quarter" idx="10"/>
          </p:nvPr>
        </p:nvSpPr>
        <p:spPr>
          <a:xfrm>
            <a:off x="0" y="-1"/>
            <a:ext cx="12192000" cy="6857998"/>
          </a:xfrm>
          <a:prstGeom prst="rect">
            <a:avLst/>
          </a:prstGeom>
          <a:noFill/>
        </p:spPr>
        <p:txBody>
          <a:bodyPr anchor="ctr"/>
          <a:lstStyle>
            <a:lvl1pPr algn="ctr">
              <a:defRPr/>
            </a:lvl1pPr>
          </a:lstStyle>
          <a:p>
            <a:endParaRPr lang="pt-PT" dirty="0"/>
          </a:p>
        </p:txBody>
      </p:sp>
      <p:sp>
        <p:nvSpPr>
          <p:cNvPr id="11" name="Title Placeholder 1">
            <a:extLst>
              <a:ext uri="{FF2B5EF4-FFF2-40B4-BE49-F238E27FC236}">
                <a16:creationId xmlns:a16="http://schemas.microsoft.com/office/drawing/2014/main" id="{AC165F49-BCC1-4C3B-91C3-5D1BB415ABF1}"/>
              </a:ext>
            </a:extLst>
          </p:cNvPr>
          <p:cNvSpPr>
            <a:spLocks noGrp="1"/>
          </p:cNvSpPr>
          <p:nvPr>
            <p:ph type="title" hasCustomPrompt="1"/>
          </p:nvPr>
        </p:nvSpPr>
        <p:spPr>
          <a:xfrm>
            <a:off x="407988" y="649981"/>
            <a:ext cx="4319860" cy="1194843"/>
          </a:xfrm>
          <a:prstGeom prst="rect">
            <a:avLst/>
          </a:prstGeom>
        </p:spPr>
        <p:txBody>
          <a:bodyPr vert="horz" lIns="0" tIns="0" rIns="0" bIns="0" rtlCol="0" anchor="b">
            <a:normAutofit/>
          </a:bodyPr>
          <a:lstStyle>
            <a:lvl1pPr>
              <a:lnSpc>
                <a:spcPts val="3000"/>
              </a:lnSpc>
              <a:defRPr sz="260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a16="http://schemas.microsoft.com/office/drawing/2014/main" id="{98BC8B91-D2A3-4F52-B4E2-1C3C1B691942}"/>
              </a:ext>
            </a:extLst>
          </p:cNvPr>
          <p:cNvSpPr>
            <a:spLocks noGrp="1"/>
          </p:cNvSpPr>
          <p:nvPr>
            <p:ph type="body" sz="quarter" idx="32" hasCustomPrompt="1"/>
          </p:nvPr>
        </p:nvSpPr>
        <p:spPr>
          <a:xfrm>
            <a:off x="407988" y="1988840"/>
            <a:ext cx="3709150" cy="1152127"/>
          </a:xfrm>
          <a:prstGeom prst="rect">
            <a:avLst/>
          </a:prstGeom>
        </p:spPr>
        <p:txBody>
          <a:bodyPr lIns="0" tIns="0" rIns="0" bIns="0">
            <a:noAutofit/>
          </a:bodyPr>
          <a:lstStyle>
            <a:lvl1pP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6"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75151615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echnology Image">
    <p:bg>
      <p:bgRef idx="1001">
        <a:schemeClr val="bg1"/>
      </p:bgRef>
    </p:bg>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5A5BCC8E-52FE-4AF2-85A3-02F305A6057A}"/>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0880" b="30671"/>
          <a:stretch/>
        </p:blipFill>
        <p:spPr>
          <a:xfrm flipH="1">
            <a:off x="3886200" y="812801"/>
            <a:ext cx="8305800" cy="6045199"/>
          </a:xfrm>
          <a:prstGeom prst="rect">
            <a:avLst/>
          </a:prstGeom>
        </p:spPr>
      </p:pic>
      <p:sp>
        <p:nvSpPr>
          <p:cNvPr id="8" name="Picture Placeholder 17">
            <a:extLst>
              <a:ext uri="{FF2B5EF4-FFF2-40B4-BE49-F238E27FC236}">
                <a16:creationId xmlns:a16="http://schemas.microsoft.com/office/drawing/2014/main" id="{EDC88BCB-F476-4BB6-A735-9D28ECF2EBD5}"/>
              </a:ext>
            </a:extLst>
          </p:cNvPr>
          <p:cNvSpPr>
            <a:spLocks noGrp="1"/>
          </p:cNvSpPr>
          <p:nvPr>
            <p:ph type="pic" sz="quarter" idx="10"/>
          </p:nvPr>
        </p:nvSpPr>
        <p:spPr>
          <a:xfrm>
            <a:off x="0" y="-1"/>
            <a:ext cx="7358743" cy="6857998"/>
          </a:xfrm>
          <a:prstGeom prst="rect">
            <a:avLst/>
          </a:prstGeom>
          <a:noFill/>
        </p:spPr>
        <p:txBody>
          <a:bodyPr anchor="ctr"/>
          <a:lstStyle>
            <a:lvl1pPr algn="ctr">
              <a:defRPr/>
            </a:lvl1pPr>
          </a:lstStyle>
          <a:p>
            <a:endParaRPr lang="pt-PT" dirty="0"/>
          </a:p>
        </p:txBody>
      </p:sp>
      <p:sp>
        <p:nvSpPr>
          <p:cNvPr id="9" name="Title Placeholder 1">
            <a:extLst>
              <a:ext uri="{FF2B5EF4-FFF2-40B4-BE49-F238E27FC236}">
                <a16:creationId xmlns:a16="http://schemas.microsoft.com/office/drawing/2014/main" id="{1EA78C13-ABAA-4BAC-9CD6-3FC2F2788217}"/>
              </a:ext>
            </a:extLst>
          </p:cNvPr>
          <p:cNvSpPr>
            <a:spLocks noGrp="1"/>
          </p:cNvSpPr>
          <p:nvPr>
            <p:ph type="title" hasCustomPrompt="1"/>
          </p:nvPr>
        </p:nvSpPr>
        <p:spPr>
          <a:xfrm>
            <a:off x="7641936" y="1917275"/>
            <a:ext cx="4142078" cy="1727749"/>
          </a:xfrm>
          <a:prstGeom prst="rect">
            <a:avLst/>
          </a:prstGeom>
        </p:spPr>
        <p:txBody>
          <a:bodyPr vert="horz" lIns="0" tIns="0" rIns="0" bIns="0" rtlCol="0" anchor="b">
            <a:normAutofit/>
          </a:bodyPr>
          <a:lstStyle>
            <a:lvl1pPr algn="r">
              <a:lnSpc>
                <a:spcPts val="3000"/>
              </a:lnSpc>
              <a:defRPr sz="2600">
                <a:solidFill>
                  <a:srgbClr val="95E616"/>
                </a:solidFill>
              </a:defRPr>
            </a:lvl1pPr>
          </a:lstStyle>
          <a:p>
            <a:r>
              <a:rPr lang="en-US" dirty="0"/>
              <a:t>Click to insert title</a:t>
            </a:r>
            <a:endParaRPr lang="pt-PT" dirty="0"/>
          </a:p>
        </p:txBody>
      </p:sp>
      <p:sp>
        <p:nvSpPr>
          <p:cNvPr id="10" name="Text Placeholder 7">
            <a:extLst>
              <a:ext uri="{FF2B5EF4-FFF2-40B4-BE49-F238E27FC236}">
                <a16:creationId xmlns:a16="http://schemas.microsoft.com/office/drawing/2014/main" id="{235AC200-82C6-49D0-B50C-8C2A4A3A2B93}"/>
              </a:ext>
            </a:extLst>
          </p:cNvPr>
          <p:cNvSpPr>
            <a:spLocks noGrp="1"/>
          </p:cNvSpPr>
          <p:nvPr>
            <p:ph type="body" sz="quarter" idx="32" hasCustomPrompt="1"/>
          </p:nvPr>
        </p:nvSpPr>
        <p:spPr>
          <a:xfrm>
            <a:off x="7631886" y="3762625"/>
            <a:ext cx="4152128" cy="2186655"/>
          </a:xfrm>
          <a:prstGeom prst="rect">
            <a:avLst/>
          </a:prstGeom>
        </p:spPr>
        <p:txBody>
          <a:bodyPr lIns="0" tIns="0" rIns="0" bIns="0">
            <a:noAutofit/>
          </a:bodyPr>
          <a:lstStyle>
            <a:lvl1pPr algn="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1"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14" name="Retângulo 43">
            <a:extLst>
              <a:ext uri="{FF2B5EF4-FFF2-40B4-BE49-F238E27FC236}">
                <a16:creationId xmlns:a16="http://schemas.microsoft.com/office/drawing/2014/main" id="{834ADCB4-BFB1-450D-8F6D-64217F4CD92C}"/>
              </a:ext>
            </a:extLst>
          </p:cNvPr>
          <p:cNvSpPr/>
          <p:nvPr userDrawn="1"/>
        </p:nvSpPr>
        <p:spPr>
          <a:xfrm>
            <a:off x="7960190"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764042835"/>
      </p:ext>
    </p:extLst>
  </p:cSld>
  <p:clrMapOvr>
    <a:overrideClrMapping bg1="lt1" tx1="dk1" bg2="lt2" tx2="dk2" accent1="accent1" accent2="accent2" accent3="accent3" accent4="accent4" accent5="accent5" accent6="accent6" hlink="hlink" folHlink="folHlink"/>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Image and highlights (two-color)">
    <p:spTree>
      <p:nvGrpSpPr>
        <p:cNvPr id="1" name=""/>
        <p:cNvGrpSpPr/>
        <p:nvPr/>
      </p:nvGrpSpPr>
      <p:grpSpPr>
        <a:xfrm>
          <a:off x="0" y="0"/>
          <a:ext cx="0" cy="0"/>
          <a:chOff x="0" y="0"/>
          <a:chExt cx="0" cy="0"/>
        </a:xfrm>
      </p:grpSpPr>
      <p:sp>
        <p:nvSpPr>
          <p:cNvPr id="10" name="Picture Placeholder 17">
            <a:extLst>
              <a:ext uri="{FF2B5EF4-FFF2-40B4-BE49-F238E27FC236}">
                <a16:creationId xmlns:a16="http://schemas.microsoft.com/office/drawing/2014/main" id="{A11CE6B2-56EB-4C86-B1D0-B791937A346D}"/>
              </a:ext>
            </a:extLst>
          </p:cNvPr>
          <p:cNvSpPr>
            <a:spLocks noGrp="1"/>
          </p:cNvSpPr>
          <p:nvPr>
            <p:ph type="pic" sz="quarter" idx="10"/>
          </p:nvPr>
        </p:nvSpPr>
        <p:spPr>
          <a:xfrm>
            <a:off x="4833257" y="-1"/>
            <a:ext cx="7358743" cy="6857998"/>
          </a:xfrm>
          <a:prstGeom prst="rect">
            <a:avLst/>
          </a:prstGeom>
          <a:noFill/>
        </p:spPr>
        <p:txBody>
          <a:bodyPr anchor="ctr"/>
          <a:lstStyle>
            <a:lvl1pPr algn="ctr">
              <a:defRPr/>
            </a:lvl1pPr>
          </a:lstStyle>
          <a:p>
            <a:endParaRPr lang="pt-PT" dirty="0"/>
          </a:p>
        </p:txBody>
      </p:sp>
      <p:sp>
        <p:nvSpPr>
          <p:cNvPr id="8" name="Title Placeholder 1">
            <a:extLst>
              <a:ext uri="{FF2B5EF4-FFF2-40B4-BE49-F238E27FC236}">
                <a16:creationId xmlns:a16="http://schemas.microsoft.com/office/drawing/2014/main" id="{111A5EED-2BC2-465F-9194-B07443C0A9F3}"/>
              </a:ext>
            </a:extLst>
          </p:cNvPr>
          <p:cNvSpPr>
            <a:spLocks noGrp="1"/>
          </p:cNvSpPr>
          <p:nvPr>
            <p:ph type="title" hasCustomPrompt="1"/>
          </p:nvPr>
        </p:nvSpPr>
        <p:spPr>
          <a:xfrm>
            <a:off x="939799" y="707444"/>
            <a:ext cx="2895436" cy="1830078"/>
          </a:xfrm>
          <a:prstGeom prst="rect">
            <a:avLst/>
          </a:prstGeom>
        </p:spPr>
        <p:txBody>
          <a:bodyPr vert="horz" lIns="91440" tIns="45720" rIns="91440" bIns="45720" rtlCol="0" anchor="b">
            <a:normAutofit/>
          </a:bodyPr>
          <a:lstStyle>
            <a:lvl1pPr algn="l">
              <a:defRPr sz="4800">
                <a:solidFill>
                  <a:srgbClr val="95E616"/>
                </a:solidFill>
              </a:defRPr>
            </a:lvl1pPr>
          </a:lstStyle>
          <a:p>
            <a:r>
              <a:rPr lang="en-US" dirty="0"/>
              <a:t>Click to add title</a:t>
            </a:r>
            <a:endParaRPr lang="pt-PT" dirty="0"/>
          </a:p>
        </p:txBody>
      </p:sp>
      <p:sp>
        <p:nvSpPr>
          <p:cNvPr id="9" name="Text Placeholder 7">
            <a:extLst>
              <a:ext uri="{FF2B5EF4-FFF2-40B4-BE49-F238E27FC236}">
                <a16:creationId xmlns:a16="http://schemas.microsoft.com/office/drawing/2014/main" id="{D4BFADA0-A20F-45DD-B818-E0C58FC73DCB}"/>
              </a:ext>
            </a:extLst>
          </p:cNvPr>
          <p:cNvSpPr>
            <a:spLocks noGrp="1"/>
          </p:cNvSpPr>
          <p:nvPr>
            <p:ph type="body" sz="quarter" idx="32" hasCustomPrompt="1"/>
          </p:nvPr>
        </p:nvSpPr>
        <p:spPr>
          <a:xfrm>
            <a:off x="939799" y="2564904"/>
            <a:ext cx="2895435" cy="3589775"/>
          </a:xfrm>
          <a:prstGeom prst="rect">
            <a:avLst/>
          </a:prstGeom>
        </p:spPr>
        <p:txBody>
          <a:bodyPr>
            <a:noAutofit/>
          </a:bodyPr>
          <a:lstStyle>
            <a:lvl1pPr algn="l">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5" name="Rectangle 4">
            <a:extLst>
              <a:ext uri="{FF2B5EF4-FFF2-40B4-BE49-F238E27FC236}">
                <a16:creationId xmlns:a16="http://schemas.microsoft.com/office/drawing/2014/main" id="{0B9B7D6C-D884-4362-AF1D-3A8B442DE315}"/>
              </a:ext>
            </a:extLst>
          </p:cNvPr>
          <p:cNvSpPr/>
          <p:nvPr userDrawn="1"/>
        </p:nvSpPr>
        <p:spPr>
          <a:xfrm>
            <a:off x="0" y="0"/>
            <a:ext cx="3067050" cy="6858000"/>
          </a:xfrm>
          <a:prstGeom prst="rect">
            <a:avLst/>
          </a:pr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6" name="Group 5">
            <a:extLst>
              <a:ext uri="{FF2B5EF4-FFF2-40B4-BE49-F238E27FC236}">
                <a16:creationId xmlns:a16="http://schemas.microsoft.com/office/drawing/2014/main" id="{91BF642E-618C-4DD9-AF43-29DF366CC373}"/>
              </a:ext>
            </a:extLst>
          </p:cNvPr>
          <p:cNvGrpSpPr/>
          <p:nvPr userDrawn="1"/>
        </p:nvGrpSpPr>
        <p:grpSpPr>
          <a:xfrm flipH="1">
            <a:off x="-2" y="-1828800"/>
            <a:ext cx="7510780" cy="10800950"/>
            <a:chOff x="4503427" y="-841109"/>
            <a:chExt cx="6774184" cy="9741675"/>
          </a:xfrm>
        </p:grpSpPr>
        <p:sp>
          <p:nvSpPr>
            <p:cNvPr id="7" name="Rectangle 6">
              <a:extLst>
                <a:ext uri="{FF2B5EF4-FFF2-40B4-BE49-F238E27FC236}">
                  <a16:creationId xmlns:a16="http://schemas.microsoft.com/office/drawing/2014/main" id="{05F159C5-9D2B-4D41-B049-265FEAC7A16A}"/>
                </a:ext>
              </a:extLst>
            </p:cNvPr>
            <p:cNvSpPr/>
            <p:nvPr/>
          </p:nvSpPr>
          <p:spPr>
            <a:xfrm>
              <a:off x="10312400" y="5969000"/>
              <a:ext cx="533400" cy="800100"/>
            </a:xfrm>
            <a:prstGeom prst="rect">
              <a:avLst/>
            </a:pr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11" name="Group 10">
              <a:extLst>
                <a:ext uri="{FF2B5EF4-FFF2-40B4-BE49-F238E27FC236}">
                  <a16:creationId xmlns:a16="http://schemas.microsoft.com/office/drawing/2014/main" id="{A7CCBDA4-ECAE-40B4-AFC3-26E23560D77A}"/>
                </a:ext>
              </a:extLst>
            </p:cNvPr>
            <p:cNvGrpSpPr/>
            <p:nvPr/>
          </p:nvGrpSpPr>
          <p:grpSpPr>
            <a:xfrm>
              <a:off x="4503427" y="-841109"/>
              <a:ext cx="6774184" cy="9741675"/>
              <a:chOff x="6466897" y="122642"/>
              <a:chExt cx="5044220" cy="7253890"/>
            </a:xfrm>
          </p:grpSpPr>
          <p:pic>
            <p:nvPicPr>
              <p:cNvPr id="12" name="Graphic 11">
                <a:extLst>
                  <a:ext uri="{FF2B5EF4-FFF2-40B4-BE49-F238E27FC236}">
                    <a16:creationId xmlns:a16="http://schemas.microsoft.com/office/drawing/2014/main" id="{7CE27168-F6DA-4810-BB03-F13300055E35}"/>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24648" t="31387" r="33798" b="8441"/>
              <a:stretch/>
            </p:blipFill>
            <p:spPr>
              <a:xfrm>
                <a:off x="7684232" y="122642"/>
                <a:ext cx="3826885" cy="6735359"/>
              </a:xfrm>
              <a:prstGeom prst="rect">
                <a:avLst/>
              </a:prstGeom>
            </p:spPr>
          </p:pic>
          <p:pic>
            <p:nvPicPr>
              <p:cNvPr id="13" name="Graphic 12">
                <a:extLst>
                  <a:ext uri="{FF2B5EF4-FFF2-40B4-BE49-F238E27FC236}">
                    <a16:creationId xmlns:a16="http://schemas.microsoft.com/office/drawing/2014/main" id="{B2FD07E9-FD44-4F4D-B48A-CB2D72E628F2}"/>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23644" t="23056" r="6670" b="9419"/>
              <a:stretch/>
            </p:blipFill>
            <p:spPr>
              <a:xfrm>
                <a:off x="6466897" y="900452"/>
                <a:ext cx="5044218" cy="6476080"/>
              </a:xfrm>
              <a:prstGeom prst="rect">
                <a:avLst/>
              </a:prstGeom>
            </p:spPr>
          </p:pic>
        </p:grpSp>
      </p:grpSp>
      <p:sp>
        <p:nvSpPr>
          <p:cNvPr id="14"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5"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6" name="Rectangle 27">
            <a:hlinkClick r:id="rId6"/>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17"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318660843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ullets and imag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8567D75B-5423-48DB-8633-03391840D13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400800" y="0"/>
            <a:ext cx="5791199" cy="5902959"/>
          </a:xfrm>
          <a:prstGeom prst="rect">
            <a:avLst/>
          </a:prstGeom>
        </p:spPr>
      </p:pic>
      <p:sp>
        <p:nvSpPr>
          <p:cNvPr id="9" name="Picture Placeholder 17">
            <a:extLst>
              <a:ext uri="{FF2B5EF4-FFF2-40B4-BE49-F238E27FC236}">
                <a16:creationId xmlns:a16="http://schemas.microsoft.com/office/drawing/2014/main" id="{367AB1B6-26E9-4FAE-989E-AB1A5DFB1961}"/>
              </a:ext>
            </a:extLst>
          </p:cNvPr>
          <p:cNvSpPr>
            <a:spLocks noGrp="1"/>
          </p:cNvSpPr>
          <p:nvPr>
            <p:ph type="pic" sz="quarter" idx="10"/>
          </p:nvPr>
        </p:nvSpPr>
        <p:spPr>
          <a:xfrm>
            <a:off x="6284686" y="-1"/>
            <a:ext cx="5907313" cy="6857998"/>
          </a:xfrm>
          <a:prstGeom prst="rect">
            <a:avLst/>
          </a:prstGeom>
          <a:noFill/>
        </p:spPr>
        <p:txBody>
          <a:bodyPr anchor="ctr"/>
          <a:lstStyle>
            <a:lvl1pPr algn="ctr">
              <a:defRPr/>
            </a:lvl1pPr>
          </a:lstStyle>
          <a:p>
            <a:endParaRPr lang="pt-PT" dirty="0"/>
          </a:p>
        </p:txBody>
      </p:sp>
      <p:sp>
        <p:nvSpPr>
          <p:cNvPr id="8"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4"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417591" y="1430234"/>
            <a:ext cx="5678409"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7" name="Text Placeholder 7">
            <a:extLst>
              <a:ext uri="{FF2B5EF4-FFF2-40B4-BE49-F238E27FC236}">
                <a16:creationId xmlns:a16="http://schemas.microsoft.com/office/drawing/2014/main" id="{9228FC83-C11D-47F2-8BDE-B10D125E5E87}"/>
              </a:ext>
            </a:extLst>
          </p:cNvPr>
          <p:cNvSpPr>
            <a:spLocks noGrp="1"/>
          </p:cNvSpPr>
          <p:nvPr>
            <p:ph type="body" sz="quarter" idx="36" hasCustomPrompt="1"/>
          </p:nvPr>
        </p:nvSpPr>
        <p:spPr>
          <a:xfrm>
            <a:off x="417591" y="3253616"/>
            <a:ext cx="5678409"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Text Placeholder 7">
            <a:extLst>
              <a:ext uri="{FF2B5EF4-FFF2-40B4-BE49-F238E27FC236}">
                <a16:creationId xmlns:a16="http://schemas.microsoft.com/office/drawing/2014/main" id="{9228FC83-C11D-47F2-8BDE-B10D125E5E87}"/>
              </a:ext>
            </a:extLst>
          </p:cNvPr>
          <p:cNvSpPr>
            <a:spLocks noGrp="1"/>
          </p:cNvSpPr>
          <p:nvPr>
            <p:ph type="body" sz="quarter" idx="37" hasCustomPrompt="1"/>
          </p:nvPr>
        </p:nvSpPr>
        <p:spPr>
          <a:xfrm>
            <a:off x="417591" y="5076998"/>
            <a:ext cx="5678409"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9"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4"/>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pic>
        <p:nvPicPr>
          <p:cNvPr id="23"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49807898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10" name="Picture Placeholder 17">
            <a:extLst>
              <a:ext uri="{FF2B5EF4-FFF2-40B4-BE49-F238E27FC236}">
                <a16:creationId xmlns:a16="http://schemas.microsoft.com/office/drawing/2014/main" id="{218E0C47-FBAF-440E-A6A0-9D14AE6071F8}"/>
              </a:ext>
            </a:extLst>
          </p:cNvPr>
          <p:cNvSpPr>
            <a:spLocks noGrp="1"/>
          </p:cNvSpPr>
          <p:nvPr>
            <p:ph type="pic" sz="quarter" idx="10"/>
          </p:nvPr>
        </p:nvSpPr>
        <p:spPr>
          <a:xfrm>
            <a:off x="0" y="-1"/>
            <a:ext cx="12192000" cy="6857998"/>
          </a:xfrm>
          <a:prstGeom prst="rect">
            <a:avLst/>
          </a:prstGeom>
          <a:noFill/>
        </p:spPr>
        <p:txBody>
          <a:bodyPr anchor="ctr"/>
          <a:lstStyle>
            <a:lvl1pPr algn="ctr">
              <a:defRPr/>
            </a:lvl1pPr>
          </a:lstStyle>
          <a:p>
            <a:endParaRPr lang="pt-PT" dirty="0"/>
          </a:p>
        </p:txBody>
      </p:sp>
      <p:sp>
        <p:nvSpPr>
          <p:cNvPr id="14" name="Text Placeholder 7">
            <a:extLst>
              <a:ext uri="{FF2B5EF4-FFF2-40B4-BE49-F238E27FC236}">
                <a16:creationId xmlns:a16="http://schemas.microsoft.com/office/drawing/2014/main" id="{0BF72C50-3F98-41E6-A3C8-32663046C696}"/>
              </a:ext>
            </a:extLst>
          </p:cNvPr>
          <p:cNvSpPr>
            <a:spLocks noGrp="1"/>
          </p:cNvSpPr>
          <p:nvPr>
            <p:ph type="body" sz="quarter" idx="33" hasCustomPrompt="1"/>
          </p:nvPr>
        </p:nvSpPr>
        <p:spPr>
          <a:xfrm>
            <a:off x="7712546" y="404813"/>
            <a:ext cx="3640038" cy="799873"/>
          </a:xfrm>
          <a:prstGeom prst="rect">
            <a:avLst/>
          </a:prstGeom>
        </p:spPr>
        <p:txBody>
          <a:bodyPr>
            <a:noAutofit/>
          </a:bodyPr>
          <a:lstStyle>
            <a:lvl1pPr algn="r">
              <a:lnSpc>
                <a:spcPts val="1800"/>
              </a:lnSpc>
              <a:defRPr sz="1600" b="1">
                <a:solidFill>
                  <a:schemeClr val="accent3"/>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7"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5"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698415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6"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417592" y="1430234"/>
            <a:ext cx="3008302" cy="5011014"/>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77266364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Image and Text2 (fixe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3D2F289-295A-4712-B3F5-6C1E821AF17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pic>
        <p:nvPicPr>
          <p:cNvPr id="9" name="Graphic 8">
            <a:extLst>
              <a:ext uri="{FF2B5EF4-FFF2-40B4-BE49-F238E27FC236}">
                <a16:creationId xmlns:a16="http://schemas.microsoft.com/office/drawing/2014/main" id="{BEB011C7-5067-4A7D-A5A2-FB9132A5D7A3}"/>
              </a:ext>
            </a:extLst>
          </p:cNvPr>
          <p:cNvPicPr>
            <a:picLocks noChangeAspect="1"/>
          </p:cNvPicPr>
          <p:nvPr userDrawn="1"/>
        </p:nvPicPr>
        <p:blipFill>
          <a:blip r:embed="rId3">
            <a:extLst>
              <a:ext uri="{96DAC541-7B7A-43D3-8B79-37D633B846F1}">
                <asvg:svgBlip xmlns:asvg="http://schemas.microsoft.com/office/drawing/2016/SVG/main" r:embed="rId4"/>
              </a:ext>
            </a:extLst>
          </a:blip>
          <a:srcRect t="45009" r="3903"/>
          <a:stretch>
            <a:fillRect/>
          </a:stretch>
        </p:blipFill>
        <p:spPr>
          <a:xfrm rot="20633129">
            <a:off x="6623457" y="-854950"/>
            <a:ext cx="5712032" cy="3331781"/>
          </a:xfrm>
          <a:custGeom>
            <a:avLst/>
            <a:gdLst>
              <a:gd name="connsiteX0" fmla="*/ 0 w 6455155"/>
              <a:gd name="connsiteY0" fmla="*/ 0 h 3765238"/>
              <a:gd name="connsiteX1" fmla="*/ 6455155 w 6455155"/>
              <a:gd name="connsiteY1" fmla="*/ 1864957 h 3765238"/>
              <a:gd name="connsiteX2" fmla="*/ 5906145 w 6455155"/>
              <a:gd name="connsiteY2" fmla="*/ 3765238 h 3765238"/>
              <a:gd name="connsiteX3" fmla="*/ 2661149 w 6455155"/>
              <a:gd name="connsiteY3" fmla="*/ 3765238 h 3765238"/>
              <a:gd name="connsiteX4" fmla="*/ 0 w 6455155"/>
              <a:gd name="connsiteY4" fmla="*/ 2996406 h 376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55155" h="3765238">
                <a:moveTo>
                  <a:pt x="0" y="0"/>
                </a:moveTo>
                <a:lnTo>
                  <a:pt x="6455155" y="1864957"/>
                </a:lnTo>
                <a:lnTo>
                  <a:pt x="5906145" y="3765238"/>
                </a:lnTo>
                <a:lnTo>
                  <a:pt x="2661149" y="3765238"/>
                </a:lnTo>
                <a:lnTo>
                  <a:pt x="0" y="2996406"/>
                </a:lnTo>
                <a:close/>
              </a:path>
            </a:pathLst>
          </a:custGeom>
        </p:spPr>
      </p:pic>
      <p:sp>
        <p:nvSpPr>
          <p:cNvPr id="14" name="Text Placeholder 7">
            <a:extLst>
              <a:ext uri="{FF2B5EF4-FFF2-40B4-BE49-F238E27FC236}">
                <a16:creationId xmlns:a16="http://schemas.microsoft.com/office/drawing/2014/main" id="{0BF72C50-3F98-41E6-A3C8-32663046C696}"/>
              </a:ext>
            </a:extLst>
          </p:cNvPr>
          <p:cNvSpPr>
            <a:spLocks noGrp="1"/>
          </p:cNvSpPr>
          <p:nvPr>
            <p:ph type="body" sz="quarter" idx="33" hasCustomPrompt="1"/>
          </p:nvPr>
        </p:nvSpPr>
        <p:spPr>
          <a:xfrm>
            <a:off x="7712546" y="251439"/>
            <a:ext cx="3594084" cy="953247"/>
          </a:xfrm>
          <a:prstGeom prst="rect">
            <a:avLst/>
          </a:prstGeom>
        </p:spPr>
        <p:txBody>
          <a:bodyPr>
            <a:noAutofit/>
          </a:bodyPr>
          <a:lstStyle>
            <a:lvl1pPr>
              <a:lnSpc>
                <a:spcPct val="100000"/>
              </a:lnSpc>
              <a:defRPr sz="1600" b="1">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8"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0"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5"/>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6"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698415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7"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417592" y="1430234"/>
            <a:ext cx="3008302" cy="5011014"/>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18"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6">
            <a:extLst>
              <a:ext uri="{96DAC541-7B7A-43D3-8B79-37D633B846F1}">
                <asvg:svgBlip xmlns:asvg="http://schemas.microsoft.com/office/drawing/2016/SVG/main" r:embed="rId7"/>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323186414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Diseño personaliza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a:t>Clic para editar título</a:t>
            </a:r>
          </a:p>
        </p:txBody>
      </p:sp>
    </p:spTree>
    <p:extLst>
      <p:ext uri="{BB962C8B-B14F-4D97-AF65-F5344CB8AC3E}">
        <p14:creationId xmlns:p14="http://schemas.microsoft.com/office/powerpoint/2010/main" val="13303460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ogo 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333758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ext with Shapes - Layout1">
    <p:bg>
      <p:bgRef idx="1001">
        <a:schemeClr val="bg1"/>
      </p:bgRef>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E94103CC-22C5-4F38-9B77-3524E8A553F9}"/>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r="23077" b="19676"/>
          <a:stretch/>
        </p:blipFill>
        <p:spPr>
          <a:xfrm rot="16200000">
            <a:off x="5413032" y="79029"/>
            <a:ext cx="6857997" cy="6699938"/>
          </a:xfrm>
          <a:prstGeom prst="rect">
            <a:avLst/>
          </a:prstGeom>
        </p:spPr>
      </p:pic>
      <p:sp>
        <p:nvSpPr>
          <p:cNvPr id="50" name="Text Placeholder 7">
            <a:extLst>
              <a:ext uri="{FF2B5EF4-FFF2-40B4-BE49-F238E27FC236}">
                <a16:creationId xmlns:a16="http://schemas.microsoft.com/office/drawing/2014/main" id="{4E956B68-B273-4648-AC4B-C9A05A745160}"/>
              </a:ext>
            </a:extLst>
          </p:cNvPr>
          <p:cNvSpPr>
            <a:spLocks noGrp="1"/>
          </p:cNvSpPr>
          <p:nvPr>
            <p:ph type="body" sz="quarter" idx="32" hasCustomPrompt="1"/>
          </p:nvPr>
        </p:nvSpPr>
        <p:spPr>
          <a:xfrm>
            <a:off x="1847528" y="2708920"/>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51" name="Text Placeholder 7">
            <a:extLst>
              <a:ext uri="{FF2B5EF4-FFF2-40B4-BE49-F238E27FC236}">
                <a16:creationId xmlns:a16="http://schemas.microsoft.com/office/drawing/2014/main" id="{F12D7C74-E8A0-4A7D-95DA-A14111669514}"/>
              </a:ext>
            </a:extLst>
          </p:cNvPr>
          <p:cNvSpPr>
            <a:spLocks noGrp="1"/>
          </p:cNvSpPr>
          <p:nvPr>
            <p:ph type="body" sz="quarter" idx="33" hasCustomPrompt="1"/>
          </p:nvPr>
        </p:nvSpPr>
        <p:spPr>
          <a:xfrm>
            <a:off x="1847528" y="3645024"/>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9" name="Picture Placeholder 48">
            <a:extLst>
              <a:ext uri="{FF2B5EF4-FFF2-40B4-BE49-F238E27FC236}">
                <a16:creationId xmlns:a16="http://schemas.microsoft.com/office/drawing/2014/main" id="{4212BD44-DEDF-4B08-8824-204652F9616E}"/>
              </a:ext>
            </a:extLst>
          </p:cNvPr>
          <p:cNvSpPr>
            <a:spLocks noGrp="1"/>
          </p:cNvSpPr>
          <p:nvPr>
            <p:ph type="pic" sz="quarter" idx="10"/>
          </p:nvPr>
        </p:nvSpPr>
        <p:spPr>
          <a:xfrm>
            <a:off x="6553200" y="2060575"/>
            <a:ext cx="4910138" cy="2722563"/>
          </a:xfrm>
          <a:prstGeom prst="rect">
            <a:avLst/>
          </a:prstGeom>
        </p:spPr>
        <p:txBody>
          <a:bodyPr anchor="ctr"/>
          <a:lstStyle>
            <a:lvl1pPr algn="ctr">
              <a:defRPr/>
            </a:lvl1pPr>
          </a:lstStyle>
          <a:p>
            <a:endParaRPr lang="pt-PT"/>
          </a:p>
        </p:txBody>
      </p:sp>
      <p:sp>
        <p:nvSpPr>
          <p:cNvPr id="52" name="Text Placeholder 7">
            <a:extLst>
              <a:ext uri="{FF2B5EF4-FFF2-40B4-BE49-F238E27FC236}">
                <a16:creationId xmlns:a16="http://schemas.microsoft.com/office/drawing/2014/main" id="{92D6AE9D-467E-46C0-B32B-79A9B07CDD13}"/>
              </a:ext>
            </a:extLst>
          </p:cNvPr>
          <p:cNvSpPr>
            <a:spLocks noGrp="1"/>
          </p:cNvSpPr>
          <p:nvPr>
            <p:ph type="body" sz="quarter" idx="34" hasCustomPrompt="1"/>
          </p:nvPr>
        </p:nvSpPr>
        <p:spPr>
          <a:xfrm>
            <a:off x="1847528" y="4630276"/>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7"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986447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pic>
        <p:nvPicPr>
          <p:cNvPr id="9" name="Graphic 4">
            <a:extLst>
              <a:ext uri="{FF2B5EF4-FFF2-40B4-BE49-F238E27FC236}">
                <a16:creationId xmlns:a16="http://schemas.microsoft.com/office/drawing/2014/main" id="{D67A1EFD-D78D-4138-B2FE-E0A098B59C34}"/>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81836" t="-4713" b="16530"/>
          <a:stretch/>
        </p:blipFill>
        <p:spPr>
          <a:xfrm>
            <a:off x="11491419" y="164829"/>
            <a:ext cx="424356" cy="459624"/>
          </a:xfrm>
          <a:prstGeom prst="rect">
            <a:avLst/>
          </a:prstGeom>
        </p:spPr>
      </p:pic>
      <p:sp>
        <p:nvSpPr>
          <p:cNvPr id="13" name="Retângulo 43">
            <a:extLst>
              <a:ext uri="{FF2B5EF4-FFF2-40B4-BE49-F238E27FC236}">
                <a16:creationId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15"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50719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6" name="Rectangle 27">
            <a:hlinkClick r:id="rId6"/>
            <a:extLst>
              <a:ext uri="{FF2B5EF4-FFF2-40B4-BE49-F238E27FC236}">
                <a16:creationId xmlns:a16="http://schemas.microsoft.com/office/drawing/2014/main" id="{F376ABD1-4930-42EB-9A73-9A9C7C6BF2D3}"/>
              </a:ext>
            </a:extLst>
          </p:cNvPr>
          <p:cNvSpPr/>
          <p:nvPr userDrawn="1"/>
        </p:nvSpPr>
        <p:spPr>
          <a:xfrm>
            <a:off x="407988" y="6555970"/>
            <a:ext cx="3424326" cy="302029"/>
          </a:xfrm>
          <a:prstGeom prst="rect">
            <a:avLst/>
          </a:prstGeom>
        </p:spPr>
        <p:txBody>
          <a:bodyPr wrap="square" lIns="0" tIns="0" rIns="0" bIns="0" anchor="ctr" anchorCtr="0">
            <a:noAutofit/>
          </a:bodyPr>
          <a:lstStyle/>
          <a:p>
            <a:pPr marL="0" marR="0" lvl="0" indent="0" algn="l" defTabSz="914400" rtl="0" eaLnBrk="1" fontAlgn="auto" latinLnBrk="0" hangingPunct="1">
              <a:lnSpc>
                <a:spcPct val="85000"/>
              </a:lnSpc>
              <a:spcBef>
                <a:spcPts val="0"/>
              </a:spcBef>
              <a:spcAft>
                <a:spcPts val="0"/>
              </a:spcAft>
              <a:buClrTx/>
              <a:buSzTx/>
              <a:buFontTx/>
              <a:buNone/>
              <a:tabLst/>
              <a:defRPr/>
            </a:pPr>
            <a:r>
              <a:rPr lang="en-US" sz="800" kern="0" dirty="0">
                <a:solidFill>
                  <a:srgbClr val="00458D"/>
                </a:solidFill>
                <a:latin typeface="+mn-lt"/>
                <a:ea typeface="+mn-ea"/>
                <a:cs typeface="Arial" panose="020B0604020202020204" pitchFamily="34" charset="0"/>
              </a:rPr>
              <a:t>AA GDPR </a:t>
            </a:r>
            <a:r>
              <a:rPr lang="mr-IN" sz="800" kern="0" dirty="0">
                <a:solidFill>
                  <a:srgbClr val="00458D"/>
                </a:solidFill>
                <a:latin typeface="+mn-lt"/>
                <a:ea typeface="+mn-ea"/>
                <a:cs typeface="Arial" panose="020B0604020202020204" pitchFamily="34" charset="0"/>
              </a:rPr>
              <a:t>–</a:t>
            </a:r>
            <a:r>
              <a:rPr lang="en-US" sz="800" kern="0" dirty="0">
                <a:solidFill>
                  <a:srgbClr val="00458D"/>
                </a:solidFill>
                <a:latin typeface="+mn-lt"/>
                <a:ea typeface="+mn-ea"/>
                <a:cs typeface="Arial" panose="020B0604020202020204" pitchFamily="34" charset="0"/>
              </a:rPr>
              <a:t> Deletion</a:t>
            </a:r>
            <a:r>
              <a:rPr lang="en-US" sz="800" kern="0" baseline="0" dirty="0">
                <a:solidFill>
                  <a:srgbClr val="00458D"/>
                </a:solidFill>
                <a:latin typeface="+mn-lt"/>
                <a:ea typeface="+mn-ea"/>
                <a:cs typeface="Arial" panose="020B0604020202020204" pitchFamily="34" charset="0"/>
              </a:rPr>
              <a:t> Impact Study  |  </a:t>
            </a:r>
            <a:r>
              <a:rPr lang="en-US" sz="800" dirty="0">
                <a:solidFill>
                  <a:srgbClr val="E40A38"/>
                </a:solidFill>
                <a:latin typeface="Century Gothic"/>
              </a:rPr>
              <a:t>Confidentiality</a:t>
            </a:r>
            <a:r>
              <a:rPr lang="en-US" sz="800" baseline="0" dirty="0">
                <a:solidFill>
                  <a:srgbClr val="E40A38"/>
                </a:solidFill>
                <a:latin typeface="Century Gothic"/>
              </a:rPr>
              <a:t> Level</a:t>
            </a:r>
            <a:endParaRPr lang="en-US" sz="800" dirty="0">
              <a:solidFill>
                <a:srgbClr val="E40A38"/>
              </a:solidFill>
              <a:latin typeface="Century Gothic"/>
            </a:endParaRPr>
          </a:p>
          <a:p>
            <a:pPr lvl="0" algn="l" defTabSz="914400">
              <a:lnSpc>
                <a:spcPct val="85000"/>
              </a:lnSpc>
              <a:defRPr/>
            </a:pPr>
            <a:endParaRPr lang="en-US" sz="800" kern="0" dirty="0">
              <a:solidFill>
                <a:srgbClr val="00458D"/>
              </a:solidFill>
              <a:latin typeface="+mn-lt"/>
              <a:ea typeface="+mn-ea"/>
              <a:cs typeface="Arial" panose="020B0604020202020204" pitchFamily="34" charset="0"/>
            </a:endParaRPr>
          </a:p>
        </p:txBody>
      </p:sp>
      <p:sp>
        <p:nvSpPr>
          <p:cNvPr id="17" name="Retângulo 43">
            <a:extLst>
              <a:ext uri="{FF2B5EF4-FFF2-40B4-BE49-F238E27FC236}">
                <a16:creationId xmlns:a16="http://schemas.microsoft.com/office/drawing/2014/main" id="{834ADCB4-BFB1-450D-8F6D-64217F4CD92C}"/>
              </a:ext>
            </a:extLst>
          </p:cNvPr>
          <p:cNvSpPr/>
          <p:nvPr userDrawn="1"/>
        </p:nvSpPr>
        <p:spPr>
          <a:xfrm>
            <a:off x="3634899" y="653543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cSld>
  <p:clrMapOvr>
    <a:overrideClrMapping bg1="lt1" tx1="dk1" bg2="lt2" tx2="dk2" accent1="accent1" accent2="accent2" accent3="accent3" accent4="accent4" accent5="accent5" accent6="accent6" hlink="hlink" folHlink="folHlink"/>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ext with Shapes - Layout2">
    <p:bg>
      <p:bgPr>
        <a:solidFill>
          <a:srgbClr val="E6E7E7"/>
        </a:solidFill>
        <a:effectLst/>
      </p:bgPr>
    </p:bg>
    <p:spTree>
      <p:nvGrpSpPr>
        <p:cNvPr id="1" name=""/>
        <p:cNvGrpSpPr/>
        <p:nvPr/>
      </p:nvGrpSpPr>
      <p:grpSpPr>
        <a:xfrm>
          <a:off x="0" y="0"/>
          <a:ext cx="0" cy="0"/>
          <a:chOff x="0" y="0"/>
          <a:chExt cx="0" cy="0"/>
        </a:xfrm>
      </p:grpSpPr>
      <p:sp>
        <p:nvSpPr>
          <p:cNvPr id="10" name="Text Placeholder 13">
            <a:extLst>
              <a:ext uri="{FF2B5EF4-FFF2-40B4-BE49-F238E27FC236}">
                <a16:creationId xmlns:a16="http://schemas.microsoft.com/office/drawing/2014/main" id="{7D1DC75A-C7A4-44A4-B19C-D445335545B0}"/>
              </a:ext>
            </a:extLst>
          </p:cNvPr>
          <p:cNvSpPr>
            <a:spLocks noGrp="1"/>
          </p:cNvSpPr>
          <p:nvPr>
            <p:ph type="body" sz="quarter" idx="11" hasCustomPrompt="1"/>
          </p:nvPr>
        </p:nvSpPr>
        <p:spPr>
          <a:xfrm>
            <a:off x="407988" y="2204864"/>
            <a:ext cx="3618859" cy="2924629"/>
          </a:xfrm>
          <a:prstGeom prst="rect">
            <a:avLst/>
          </a:prstGeom>
        </p:spPr>
        <p:txBody>
          <a:bodyPr lIns="0" tIns="0" rIns="0" bIns="0" anchor="b">
            <a:normAutofit/>
          </a:bodyPr>
          <a:lstStyle>
            <a:lvl1pPr>
              <a:lnSpc>
                <a:spcPts val="6200"/>
              </a:lnSpc>
              <a:defRPr sz="5400">
                <a:solidFill>
                  <a:srgbClr val="2C004B"/>
                </a:solidFill>
              </a:defRPr>
            </a:lvl1pPr>
            <a:lvl2pPr marL="457200" indent="0">
              <a:lnSpc>
                <a:spcPts val="6200"/>
              </a:lnSpc>
              <a:buNone/>
              <a:defRPr sz="5400">
                <a:solidFill>
                  <a:srgbClr val="2C004B"/>
                </a:solidFill>
              </a:defRPr>
            </a:lvl2pPr>
          </a:lstStyle>
          <a:p>
            <a:pPr lvl="0"/>
            <a:r>
              <a:rPr lang="en-US" dirty="0"/>
              <a:t>Edit text styles</a:t>
            </a:r>
          </a:p>
        </p:txBody>
      </p:sp>
      <p:sp>
        <p:nvSpPr>
          <p:cNvPr id="11" name="Text Placeholder 13">
            <a:extLst>
              <a:ext uri="{FF2B5EF4-FFF2-40B4-BE49-F238E27FC236}">
                <a16:creationId xmlns:a16="http://schemas.microsoft.com/office/drawing/2014/main" id="{563879A0-0979-491A-8758-371BB7AD935B}"/>
              </a:ext>
            </a:extLst>
          </p:cNvPr>
          <p:cNvSpPr>
            <a:spLocks noGrp="1"/>
          </p:cNvSpPr>
          <p:nvPr>
            <p:ph type="body" sz="quarter" idx="12" hasCustomPrompt="1"/>
          </p:nvPr>
        </p:nvSpPr>
        <p:spPr>
          <a:xfrm>
            <a:off x="407988" y="5273460"/>
            <a:ext cx="3618859" cy="675820"/>
          </a:xfrm>
          <a:prstGeom prst="rect">
            <a:avLst/>
          </a:prstGeom>
        </p:spPr>
        <p:txBody>
          <a:bodyPr lIns="0" tIns="0" rIns="0" bIns="0">
            <a:normAutofit/>
          </a:bodyPr>
          <a:lstStyle>
            <a:lvl1pPr>
              <a:lnSpc>
                <a:spcPts val="1800"/>
              </a:lnSpc>
              <a:defRPr sz="1600">
                <a:solidFill>
                  <a:srgbClr val="2C004B"/>
                </a:solidFill>
              </a:defRPr>
            </a:lvl1pPr>
            <a:lvl2pPr marL="457200" indent="0">
              <a:buNone/>
              <a:defRPr sz="1800">
                <a:solidFill>
                  <a:srgbClr val="2C004B"/>
                </a:solidFill>
              </a:defRPr>
            </a:lvl2pPr>
          </a:lstStyle>
          <a:p>
            <a:pPr lvl="0"/>
            <a:r>
              <a:rPr lang="en-US" dirty="0"/>
              <a:t>Edit text styles</a:t>
            </a:r>
          </a:p>
        </p:txBody>
      </p:sp>
      <p:grpSp>
        <p:nvGrpSpPr>
          <p:cNvPr id="9" name="Group 8">
            <a:extLst>
              <a:ext uri="{FF2B5EF4-FFF2-40B4-BE49-F238E27FC236}">
                <a16:creationId xmlns:a16="http://schemas.microsoft.com/office/drawing/2014/main" id="{A76958A6-8FB1-445D-BB17-D619DC39E089}"/>
              </a:ext>
            </a:extLst>
          </p:cNvPr>
          <p:cNvGrpSpPr/>
          <p:nvPr userDrawn="1"/>
        </p:nvGrpSpPr>
        <p:grpSpPr>
          <a:xfrm>
            <a:off x="3461852" y="0"/>
            <a:ext cx="8730148" cy="6858000"/>
            <a:chOff x="3461852" y="0"/>
            <a:chExt cx="8730148" cy="6858000"/>
          </a:xfrm>
        </p:grpSpPr>
        <p:sp>
          <p:nvSpPr>
            <p:cNvPr id="12" name="Freeform: Shape 11">
              <a:extLst>
                <a:ext uri="{FF2B5EF4-FFF2-40B4-BE49-F238E27FC236}">
                  <a16:creationId xmlns:a16="http://schemas.microsoft.com/office/drawing/2014/main" id="{3C37792F-39D6-4A1F-BE84-103229E3E4C7}"/>
                </a:ext>
              </a:extLst>
            </p:cNvPr>
            <p:cNvSpPr/>
            <p:nvPr/>
          </p:nvSpPr>
          <p:spPr>
            <a:xfrm>
              <a:off x="3461852" y="0"/>
              <a:ext cx="8730148" cy="6858000"/>
            </a:xfrm>
            <a:custGeom>
              <a:avLst/>
              <a:gdLst>
                <a:gd name="connsiteX0" fmla="*/ 0 w 8730148"/>
                <a:gd name="connsiteY0" fmla="*/ 0 h 6858000"/>
                <a:gd name="connsiteX1" fmla="*/ 8730148 w 8730148"/>
                <a:gd name="connsiteY1" fmla="*/ 0 h 6858000"/>
                <a:gd name="connsiteX2" fmla="*/ 8730148 w 8730148"/>
                <a:gd name="connsiteY2" fmla="*/ 23679 h 6858000"/>
                <a:gd name="connsiteX3" fmla="*/ 8730148 w 8730148"/>
                <a:gd name="connsiteY3" fmla="*/ 495863 h 6858000"/>
                <a:gd name="connsiteX4" fmla="*/ 8730148 w 8730148"/>
                <a:gd name="connsiteY4" fmla="*/ 952308 h 6858000"/>
                <a:gd name="connsiteX5" fmla="*/ 8730148 w 8730148"/>
                <a:gd name="connsiteY5" fmla="*/ 1393283 h 6858000"/>
                <a:gd name="connsiteX6" fmla="*/ 8730148 w 8730148"/>
                <a:gd name="connsiteY6" fmla="*/ 1819052 h 6858000"/>
                <a:gd name="connsiteX7" fmla="*/ 8730148 w 8730148"/>
                <a:gd name="connsiteY7" fmla="*/ 2229885 h 6858000"/>
                <a:gd name="connsiteX8" fmla="*/ 8730148 w 8730148"/>
                <a:gd name="connsiteY8" fmla="*/ 2626046 h 6858000"/>
                <a:gd name="connsiteX9" fmla="*/ 8730148 w 8730148"/>
                <a:gd name="connsiteY9" fmla="*/ 3007803 h 6858000"/>
                <a:gd name="connsiteX10" fmla="*/ 8730148 w 8730148"/>
                <a:gd name="connsiteY10" fmla="*/ 3375422 h 6858000"/>
                <a:gd name="connsiteX11" fmla="*/ 8730148 w 8730148"/>
                <a:gd name="connsiteY11" fmla="*/ 3729171 h 6858000"/>
                <a:gd name="connsiteX12" fmla="*/ 8730148 w 8730148"/>
                <a:gd name="connsiteY12" fmla="*/ 4069315 h 6858000"/>
                <a:gd name="connsiteX13" fmla="*/ 8730148 w 8730148"/>
                <a:gd name="connsiteY13" fmla="*/ 4396123 h 6858000"/>
                <a:gd name="connsiteX14" fmla="*/ 8730148 w 8730148"/>
                <a:gd name="connsiteY14" fmla="*/ 4709860 h 6858000"/>
                <a:gd name="connsiteX15" fmla="*/ 8730148 w 8730148"/>
                <a:gd name="connsiteY15" fmla="*/ 5010793 h 6858000"/>
                <a:gd name="connsiteX16" fmla="*/ 8730148 w 8730148"/>
                <a:gd name="connsiteY16" fmla="*/ 5299189 h 6858000"/>
                <a:gd name="connsiteX17" fmla="*/ 8730148 w 8730148"/>
                <a:gd name="connsiteY17" fmla="*/ 5575315 h 6858000"/>
                <a:gd name="connsiteX18" fmla="*/ 8730148 w 8730148"/>
                <a:gd name="connsiteY18" fmla="*/ 5839437 h 6858000"/>
                <a:gd name="connsiteX19" fmla="*/ 8730148 w 8730148"/>
                <a:gd name="connsiteY19" fmla="*/ 6091822 h 6858000"/>
                <a:gd name="connsiteX20" fmla="*/ 8730148 w 8730148"/>
                <a:gd name="connsiteY20" fmla="*/ 6332738 h 6858000"/>
                <a:gd name="connsiteX21" fmla="*/ 8730148 w 8730148"/>
                <a:gd name="connsiteY21" fmla="*/ 6562450 h 6858000"/>
                <a:gd name="connsiteX22" fmla="*/ 8730148 w 8730148"/>
                <a:gd name="connsiteY22" fmla="*/ 6781226 h 6858000"/>
                <a:gd name="connsiteX23" fmla="*/ 8730148 w 8730148"/>
                <a:gd name="connsiteY23" fmla="*/ 6858000 h 6858000"/>
                <a:gd name="connsiteX24" fmla="*/ 1680266 w 8730148"/>
                <a:gd name="connsiteY24" fmla="*/ 6858000 h 6858000"/>
                <a:gd name="connsiteX25" fmla="*/ 1725275 w 8730148"/>
                <a:gd name="connsiteY25" fmla="*/ 6819058 h 6858000"/>
                <a:gd name="connsiteX26" fmla="*/ 3705962 w 8730148"/>
                <a:gd name="connsiteY26" fmla="*/ 2012619 h 6858000"/>
                <a:gd name="connsiteX27" fmla="*/ 116582 w 8730148"/>
                <a:gd name="connsiteY27" fmla="*/ 25323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730148" h="6858000">
                  <a:moveTo>
                    <a:pt x="0" y="0"/>
                  </a:moveTo>
                  <a:lnTo>
                    <a:pt x="8730148" y="0"/>
                  </a:lnTo>
                  <a:lnTo>
                    <a:pt x="8730148" y="23679"/>
                  </a:lnTo>
                  <a:lnTo>
                    <a:pt x="8730148" y="495863"/>
                  </a:lnTo>
                  <a:lnTo>
                    <a:pt x="8730148" y="952308"/>
                  </a:lnTo>
                  <a:lnTo>
                    <a:pt x="8730148" y="1393283"/>
                  </a:lnTo>
                  <a:lnTo>
                    <a:pt x="8730148" y="1819052"/>
                  </a:lnTo>
                  <a:lnTo>
                    <a:pt x="8730148" y="2229885"/>
                  </a:lnTo>
                  <a:lnTo>
                    <a:pt x="8730148" y="2626046"/>
                  </a:lnTo>
                  <a:lnTo>
                    <a:pt x="8730148" y="3007803"/>
                  </a:lnTo>
                  <a:lnTo>
                    <a:pt x="8730148" y="3375422"/>
                  </a:lnTo>
                  <a:lnTo>
                    <a:pt x="8730148" y="3729171"/>
                  </a:lnTo>
                  <a:lnTo>
                    <a:pt x="8730148" y="4069315"/>
                  </a:lnTo>
                  <a:lnTo>
                    <a:pt x="8730148" y="4396123"/>
                  </a:lnTo>
                  <a:lnTo>
                    <a:pt x="8730148" y="4709860"/>
                  </a:lnTo>
                  <a:lnTo>
                    <a:pt x="8730148" y="5010793"/>
                  </a:lnTo>
                  <a:lnTo>
                    <a:pt x="8730148" y="5299189"/>
                  </a:lnTo>
                  <a:lnTo>
                    <a:pt x="8730148" y="5575315"/>
                  </a:lnTo>
                  <a:lnTo>
                    <a:pt x="8730148" y="5839437"/>
                  </a:lnTo>
                  <a:lnTo>
                    <a:pt x="8730148" y="6091822"/>
                  </a:lnTo>
                  <a:lnTo>
                    <a:pt x="8730148" y="6332738"/>
                  </a:lnTo>
                  <a:lnTo>
                    <a:pt x="8730148" y="6562450"/>
                  </a:lnTo>
                  <a:lnTo>
                    <a:pt x="8730148" y="6781226"/>
                  </a:lnTo>
                  <a:lnTo>
                    <a:pt x="8730148" y="6858000"/>
                  </a:lnTo>
                  <a:lnTo>
                    <a:pt x="1680266" y="6858000"/>
                  </a:lnTo>
                  <a:lnTo>
                    <a:pt x="1725275" y="6819058"/>
                  </a:lnTo>
                  <a:cubicBezTo>
                    <a:pt x="4662995" y="4201443"/>
                    <a:pt x="4141233" y="1217168"/>
                    <a:pt x="3705962" y="2012619"/>
                  </a:cubicBezTo>
                  <a:cubicBezTo>
                    <a:pt x="3516434" y="3033940"/>
                    <a:pt x="1425698" y="2929072"/>
                    <a:pt x="116582" y="253235"/>
                  </a:cubicBezTo>
                  <a:close/>
                </a:path>
              </a:pathLst>
            </a:custGeom>
            <a:solidFill>
              <a:srgbClr val="2C0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Freeform 10">
              <a:extLst>
                <a:ext uri="{FF2B5EF4-FFF2-40B4-BE49-F238E27FC236}">
                  <a16:creationId xmlns:a16="http://schemas.microsoft.com/office/drawing/2014/main" id="{D9D750E2-E6DE-4123-9001-1391D1C49BBA}"/>
                </a:ext>
              </a:extLst>
            </p:cNvPr>
            <p:cNvSpPr>
              <a:spLocks/>
            </p:cNvSpPr>
            <p:nvPr/>
          </p:nvSpPr>
          <p:spPr bwMode="auto">
            <a:xfrm>
              <a:off x="6813803" y="2034666"/>
              <a:ext cx="669225" cy="544797"/>
            </a:xfrm>
            <a:custGeom>
              <a:avLst/>
              <a:gdLst>
                <a:gd name="T0" fmla="*/ 98 w 149"/>
                <a:gd name="T1" fmla="*/ 84 h 121"/>
                <a:gd name="T2" fmla="*/ 149 w 149"/>
                <a:gd name="T3" fmla="*/ 34 h 121"/>
                <a:gd name="T4" fmla="*/ 112 w 149"/>
                <a:gd name="T5" fmla="*/ 0 h 121"/>
                <a:gd name="T6" fmla="*/ 39 w 149"/>
                <a:gd name="T7" fmla="*/ 78 h 121"/>
                <a:gd name="T8" fmla="*/ 0 w 149"/>
                <a:gd name="T9" fmla="*/ 113 h 121"/>
                <a:gd name="T10" fmla="*/ 29 w 149"/>
                <a:gd name="T11" fmla="*/ 121 h 121"/>
                <a:gd name="T12" fmla="*/ 99 w 149"/>
                <a:gd name="T13" fmla="*/ 99 h 121"/>
                <a:gd name="T14" fmla="*/ 64 w 149"/>
                <a:gd name="T15" fmla="*/ 67 h 121"/>
                <a:gd name="T16" fmla="*/ 98 w 149"/>
                <a:gd name="T17" fmla="*/ 84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1">
                  <a:moveTo>
                    <a:pt x="98" y="84"/>
                  </a:moveTo>
                  <a:cubicBezTo>
                    <a:pt x="127" y="84"/>
                    <a:pt x="149" y="61"/>
                    <a:pt x="149" y="34"/>
                  </a:cubicBezTo>
                  <a:cubicBezTo>
                    <a:pt x="147" y="22"/>
                    <a:pt x="143" y="0"/>
                    <a:pt x="112" y="0"/>
                  </a:cubicBezTo>
                  <a:cubicBezTo>
                    <a:pt x="78" y="0"/>
                    <a:pt x="67" y="47"/>
                    <a:pt x="39" y="78"/>
                  </a:cubicBezTo>
                  <a:cubicBezTo>
                    <a:pt x="37" y="95"/>
                    <a:pt x="20" y="111"/>
                    <a:pt x="0" y="113"/>
                  </a:cubicBezTo>
                  <a:cubicBezTo>
                    <a:pt x="5" y="118"/>
                    <a:pt x="16" y="121"/>
                    <a:pt x="29" y="121"/>
                  </a:cubicBezTo>
                  <a:cubicBezTo>
                    <a:pt x="54" y="121"/>
                    <a:pt x="83" y="114"/>
                    <a:pt x="99" y="99"/>
                  </a:cubicBezTo>
                  <a:cubicBezTo>
                    <a:pt x="78" y="99"/>
                    <a:pt x="65" y="86"/>
                    <a:pt x="64" y="67"/>
                  </a:cubicBezTo>
                  <a:cubicBezTo>
                    <a:pt x="74" y="79"/>
                    <a:pt x="85" y="84"/>
                    <a:pt x="98" y="84"/>
                  </a:cubicBezTo>
                </a:path>
              </a:pathLst>
            </a:custGeom>
            <a:solidFill>
              <a:srgbClr val="00B9E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4" name="Freeform 11">
              <a:extLst>
                <a:ext uri="{FF2B5EF4-FFF2-40B4-BE49-F238E27FC236}">
                  <a16:creationId xmlns:a16="http://schemas.microsoft.com/office/drawing/2014/main" id="{53936070-5445-4D5B-B6F0-A72D3CC87FBE}"/>
                </a:ext>
              </a:extLst>
            </p:cNvPr>
            <p:cNvSpPr>
              <a:spLocks/>
            </p:cNvSpPr>
            <p:nvPr/>
          </p:nvSpPr>
          <p:spPr bwMode="auto">
            <a:xfrm>
              <a:off x="6464057" y="1641201"/>
              <a:ext cx="1018971" cy="860913"/>
            </a:xfrm>
            <a:custGeom>
              <a:avLst/>
              <a:gdLst>
                <a:gd name="T0" fmla="*/ 227 w 227"/>
                <a:gd name="T1" fmla="*/ 120 h 192"/>
                <a:gd name="T2" fmla="*/ 188 w 227"/>
                <a:gd name="T3" fmla="*/ 40 h 192"/>
                <a:gd name="T4" fmla="*/ 127 w 227"/>
                <a:gd name="T5" fmla="*/ 2 h 192"/>
                <a:gd name="T6" fmla="*/ 122 w 227"/>
                <a:gd name="T7" fmla="*/ 0 h 192"/>
                <a:gd name="T8" fmla="*/ 121 w 227"/>
                <a:gd name="T9" fmla="*/ 0 h 192"/>
                <a:gd name="T10" fmla="*/ 0 w 227"/>
                <a:gd name="T11" fmla="*/ 125 h 192"/>
                <a:gd name="T12" fmla="*/ 42 w 227"/>
                <a:gd name="T13" fmla="*/ 187 h 192"/>
                <a:gd name="T14" fmla="*/ 85 w 227"/>
                <a:gd name="T15" fmla="*/ 187 h 192"/>
                <a:gd name="T16" fmla="*/ 117 w 227"/>
                <a:gd name="T17" fmla="*/ 166 h 192"/>
                <a:gd name="T18" fmla="*/ 190 w 227"/>
                <a:gd name="T19" fmla="*/ 88 h 192"/>
                <a:gd name="T20" fmla="*/ 227 w 227"/>
                <a:gd name="T21" fmla="*/ 122 h 192"/>
                <a:gd name="T22" fmla="*/ 227 w 227"/>
                <a:gd name="T23" fmla="*/ 12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2">
                  <a:moveTo>
                    <a:pt x="227" y="120"/>
                  </a:moveTo>
                  <a:cubicBezTo>
                    <a:pt x="226" y="88"/>
                    <a:pt x="211" y="61"/>
                    <a:pt x="188" y="40"/>
                  </a:cubicBezTo>
                  <a:cubicBezTo>
                    <a:pt x="170" y="23"/>
                    <a:pt x="149" y="11"/>
                    <a:pt x="127" y="2"/>
                  </a:cubicBezTo>
                  <a:cubicBezTo>
                    <a:pt x="125" y="1"/>
                    <a:pt x="123" y="0"/>
                    <a:pt x="122" y="0"/>
                  </a:cubicBezTo>
                  <a:cubicBezTo>
                    <a:pt x="122" y="0"/>
                    <a:pt x="122" y="0"/>
                    <a:pt x="121" y="0"/>
                  </a:cubicBezTo>
                  <a:cubicBezTo>
                    <a:pt x="94" y="32"/>
                    <a:pt x="0" y="57"/>
                    <a:pt x="0" y="125"/>
                  </a:cubicBezTo>
                  <a:cubicBezTo>
                    <a:pt x="0" y="152"/>
                    <a:pt x="17" y="176"/>
                    <a:pt x="42" y="187"/>
                  </a:cubicBezTo>
                  <a:cubicBezTo>
                    <a:pt x="56" y="192"/>
                    <a:pt x="70" y="192"/>
                    <a:pt x="85" y="187"/>
                  </a:cubicBezTo>
                  <a:cubicBezTo>
                    <a:pt x="98" y="183"/>
                    <a:pt x="108" y="175"/>
                    <a:pt x="117" y="166"/>
                  </a:cubicBezTo>
                  <a:cubicBezTo>
                    <a:pt x="145" y="135"/>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
        <p:nvSpPr>
          <p:cNvPr id="8" name="Retângulo 43">
            <a:extLst>
              <a:ext uri="{FF2B5EF4-FFF2-40B4-BE49-F238E27FC236}">
                <a16:creationId xmlns:a16="http://schemas.microsoft.com/office/drawing/2014/main" id="{834ADCB4-BFB1-450D-8F6D-64217F4CD92C}"/>
              </a:ext>
            </a:extLst>
          </p:cNvPr>
          <p:cNvSpPr/>
          <p:nvPr userDrawn="1"/>
        </p:nvSpPr>
        <p:spPr>
          <a:xfrm>
            <a:off x="949665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
        <p:nvSpPr>
          <p:cNvPr id="15" name="Retângulo 43">
            <a:extLst>
              <a:ext uri="{FF2B5EF4-FFF2-40B4-BE49-F238E27FC236}">
                <a16:creationId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21" name="Rectangle 27">
            <a:hlinkClick r:id="rId2"/>
            <a:extLst>
              <a:ext uri="{FF2B5EF4-FFF2-40B4-BE49-F238E27FC236}">
                <a16:creationId xmlns:a16="http://schemas.microsoft.com/office/drawing/2014/main" id="{F376ABD1-4930-42EB-9A73-9A9C7C6BF2D3}"/>
              </a:ext>
            </a:extLst>
          </p:cNvPr>
          <p:cNvSpPr/>
          <p:nvPr userDrawn="1"/>
        </p:nvSpPr>
        <p:spPr>
          <a:xfrm>
            <a:off x="407988" y="6555970"/>
            <a:ext cx="3424326" cy="302029"/>
          </a:xfrm>
          <a:prstGeom prst="rect">
            <a:avLst/>
          </a:prstGeom>
        </p:spPr>
        <p:txBody>
          <a:bodyPr wrap="square" lIns="0" tIns="0" rIns="0" bIns="0" anchor="ctr" anchorCtr="0">
            <a:noAutofit/>
          </a:bodyPr>
          <a:lstStyle/>
          <a:p>
            <a:pPr marL="0" marR="0" lvl="0" indent="0" algn="l" defTabSz="914400" rtl="0" eaLnBrk="1" fontAlgn="auto" latinLnBrk="0" hangingPunct="1">
              <a:lnSpc>
                <a:spcPct val="85000"/>
              </a:lnSpc>
              <a:spcBef>
                <a:spcPts val="0"/>
              </a:spcBef>
              <a:spcAft>
                <a:spcPts val="0"/>
              </a:spcAft>
              <a:buClrTx/>
              <a:buSzTx/>
              <a:buFontTx/>
              <a:buNone/>
              <a:tabLst/>
              <a:defRPr/>
            </a:pPr>
            <a:r>
              <a:rPr lang="en-US" sz="800" kern="0" dirty="0">
                <a:solidFill>
                  <a:srgbClr val="00458D"/>
                </a:solidFill>
                <a:latin typeface="+mn-lt"/>
                <a:ea typeface="+mn-ea"/>
                <a:cs typeface="Arial" panose="020B0604020202020204" pitchFamily="34" charset="0"/>
              </a:rPr>
              <a:t>AA GDPR </a:t>
            </a:r>
            <a:r>
              <a:rPr lang="mr-IN" sz="800" kern="0" dirty="0">
                <a:solidFill>
                  <a:srgbClr val="00458D"/>
                </a:solidFill>
                <a:latin typeface="+mn-lt"/>
                <a:ea typeface="+mn-ea"/>
                <a:cs typeface="Arial" panose="020B0604020202020204" pitchFamily="34" charset="0"/>
              </a:rPr>
              <a:t>–</a:t>
            </a:r>
            <a:r>
              <a:rPr lang="en-US" sz="800" kern="0" dirty="0">
                <a:solidFill>
                  <a:srgbClr val="00458D"/>
                </a:solidFill>
                <a:latin typeface="+mn-lt"/>
                <a:ea typeface="+mn-ea"/>
                <a:cs typeface="Arial" panose="020B0604020202020204" pitchFamily="34" charset="0"/>
              </a:rPr>
              <a:t> Deletion</a:t>
            </a:r>
            <a:r>
              <a:rPr lang="en-US" sz="800" kern="0" baseline="0" dirty="0">
                <a:solidFill>
                  <a:srgbClr val="00458D"/>
                </a:solidFill>
                <a:latin typeface="+mn-lt"/>
                <a:ea typeface="+mn-ea"/>
                <a:cs typeface="Arial" panose="020B0604020202020204" pitchFamily="34" charset="0"/>
              </a:rPr>
              <a:t> Impact Study  |  </a:t>
            </a:r>
            <a:r>
              <a:rPr lang="en-US" sz="800" dirty="0">
                <a:solidFill>
                  <a:srgbClr val="E40A38"/>
                </a:solidFill>
                <a:latin typeface="Century Gothic"/>
              </a:rPr>
              <a:t>Confidentiality</a:t>
            </a:r>
            <a:r>
              <a:rPr lang="en-US" sz="800" baseline="0" dirty="0">
                <a:solidFill>
                  <a:srgbClr val="E40A38"/>
                </a:solidFill>
                <a:latin typeface="Century Gothic"/>
              </a:rPr>
              <a:t> Level</a:t>
            </a:r>
            <a:endParaRPr lang="en-US" sz="800" dirty="0">
              <a:solidFill>
                <a:srgbClr val="E40A38"/>
              </a:solidFill>
              <a:latin typeface="Century Gothic"/>
            </a:endParaRPr>
          </a:p>
          <a:p>
            <a:pPr lvl="0" algn="l" defTabSz="914400">
              <a:lnSpc>
                <a:spcPct val="85000"/>
              </a:lnSpc>
              <a:defRPr/>
            </a:pPr>
            <a:endParaRPr lang="en-US" sz="800" kern="0" dirty="0">
              <a:solidFill>
                <a:srgbClr val="00458D"/>
              </a:solidFill>
              <a:latin typeface="+mn-lt"/>
              <a:ea typeface="+mn-ea"/>
              <a:cs typeface="Arial" panose="020B0604020202020204" pitchFamily="34" charset="0"/>
            </a:endParaRPr>
          </a:p>
        </p:txBody>
      </p:sp>
    </p:spTree>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White">
    <p:spTree>
      <p:nvGrpSpPr>
        <p:cNvPr id="1" name=""/>
        <p:cNvGrpSpPr/>
        <p:nvPr/>
      </p:nvGrpSpPr>
      <p:grpSpPr>
        <a:xfrm>
          <a:off x="0" y="0"/>
          <a:ext cx="0" cy="0"/>
          <a:chOff x="0" y="0"/>
          <a:chExt cx="0" cy="0"/>
        </a:xfrm>
      </p:grpSpPr>
      <p:sp>
        <p:nvSpPr>
          <p:cNvPr id="3"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6"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50719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0" name="Rectangle 27">
            <a:hlinkClick r:id="rId2"/>
            <a:extLst>
              <a:ext uri="{FF2B5EF4-FFF2-40B4-BE49-F238E27FC236}">
                <a16:creationId xmlns:a16="http://schemas.microsoft.com/office/drawing/2014/main" id="{F376ABD1-4930-42EB-9A73-9A9C7C6BF2D3}"/>
              </a:ext>
            </a:extLst>
          </p:cNvPr>
          <p:cNvSpPr/>
          <p:nvPr userDrawn="1"/>
        </p:nvSpPr>
        <p:spPr>
          <a:xfrm>
            <a:off x="407988" y="6555970"/>
            <a:ext cx="3424326" cy="302029"/>
          </a:xfrm>
          <a:prstGeom prst="rect">
            <a:avLst/>
          </a:prstGeom>
        </p:spPr>
        <p:txBody>
          <a:bodyPr wrap="square" lIns="0" tIns="0" rIns="0" bIns="0" anchor="ctr" anchorCtr="0">
            <a:noAutofit/>
          </a:bodyPr>
          <a:lstStyle/>
          <a:p>
            <a:pPr marL="0" marR="0" lvl="0" indent="0" algn="l" defTabSz="914400" rtl="0" eaLnBrk="1" fontAlgn="auto" latinLnBrk="0" hangingPunct="1">
              <a:lnSpc>
                <a:spcPct val="85000"/>
              </a:lnSpc>
              <a:spcBef>
                <a:spcPts val="0"/>
              </a:spcBef>
              <a:spcAft>
                <a:spcPts val="0"/>
              </a:spcAft>
              <a:buClrTx/>
              <a:buSzTx/>
              <a:buFontTx/>
              <a:buNone/>
              <a:tabLst/>
              <a:defRPr/>
            </a:pPr>
            <a:r>
              <a:rPr lang="en-US" sz="800" kern="0" dirty="0">
                <a:solidFill>
                  <a:srgbClr val="00458D"/>
                </a:solidFill>
                <a:latin typeface="+mn-lt"/>
                <a:ea typeface="+mn-ea"/>
                <a:cs typeface="Arial" panose="020B0604020202020204" pitchFamily="34" charset="0"/>
              </a:rPr>
              <a:t>AA GDPR </a:t>
            </a:r>
            <a:r>
              <a:rPr lang="mr-IN" sz="800" kern="0" dirty="0">
                <a:solidFill>
                  <a:srgbClr val="00458D"/>
                </a:solidFill>
                <a:latin typeface="+mn-lt"/>
                <a:ea typeface="+mn-ea"/>
                <a:cs typeface="Arial" panose="020B0604020202020204" pitchFamily="34" charset="0"/>
              </a:rPr>
              <a:t>–</a:t>
            </a:r>
            <a:r>
              <a:rPr lang="en-US" sz="800" kern="0" dirty="0">
                <a:solidFill>
                  <a:srgbClr val="00458D"/>
                </a:solidFill>
                <a:latin typeface="+mn-lt"/>
                <a:ea typeface="+mn-ea"/>
                <a:cs typeface="Arial" panose="020B0604020202020204" pitchFamily="34" charset="0"/>
              </a:rPr>
              <a:t> Deletion</a:t>
            </a:r>
            <a:r>
              <a:rPr lang="en-US" sz="800" kern="0" baseline="0" dirty="0">
                <a:solidFill>
                  <a:srgbClr val="00458D"/>
                </a:solidFill>
                <a:latin typeface="+mn-lt"/>
                <a:ea typeface="+mn-ea"/>
                <a:cs typeface="Arial" panose="020B0604020202020204" pitchFamily="34" charset="0"/>
              </a:rPr>
              <a:t> Impact Study  |  </a:t>
            </a:r>
            <a:r>
              <a:rPr lang="en-US" sz="800" dirty="0">
                <a:solidFill>
                  <a:srgbClr val="E40A38"/>
                </a:solidFill>
                <a:latin typeface="Century Gothic"/>
              </a:rPr>
              <a:t>Confidentiality</a:t>
            </a:r>
            <a:r>
              <a:rPr lang="en-US" sz="800" baseline="0" dirty="0">
                <a:solidFill>
                  <a:srgbClr val="E40A38"/>
                </a:solidFill>
                <a:latin typeface="Century Gothic"/>
              </a:rPr>
              <a:t> Level</a:t>
            </a:r>
            <a:endParaRPr lang="en-US" sz="800" dirty="0">
              <a:solidFill>
                <a:srgbClr val="E40A38"/>
              </a:solidFill>
              <a:latin typeface="Century Gothic"/>
            </a:endParaRPr>
          </a:p>
          <a:p>
            <a:pPr lvl="0" algn="l" defTabSz="914400">
              <a:lnSpc>
                <a:spcPct val="85000"/>
              </a:lnSpc>
              <a:defRPr/>
            </a:pPr>
            <a:endParaRPr lang="en-US" sz="800" kern="0" dirty="0">
              <a:solidFill>
                <a:srgbClr val="00458D"/>
              </a:solidFill>
              <a:latin typeface="+mn-lt"/>
              <a:ea typeface="+mn-ea"/>
              <a:cs typeface="Arial" panose="020B0604020202020204" pitchFamily="34" charset="0"/>
            </a:endParaRPr>
          </a:p>
        </p:txBody>
      </p:sp>
      <p:sp>
        <p:nvSpPr>
          <p:cNvPr id="11" name="Retângulo 43">
            <a:extLst>
              <a:ext uri="{FF2B5EF4-FFF2-40B4-BE49-F238E27FC236}">
                <a16:creationId xmlns:a16="http://schemas.microsoft.com/office/drawing/2014/main" id="{834ADCB4-BFB1-450D-8F6D-64217F4CD92C}"/>
              </a:ext>
            </a:extLst>
          </p:cNvPr>
          <p:cNvSpPr/>
          <p:nvPr userDrawn="1"/>
        </p:nvSpPr>
        <p:spPr>
          <a:xfrm>
            <a:off x="3634899" y="653543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Grey">
    <p:spTree>
      <p:nvGrpSpPr>
        <p:cNvPr id="1" name=""/>
        <p:cNvGrpSpPr/>
        <p:nvPr/>
      </p:nvGrpSpPr>
      <p:grpSpPr>
        <a:xfrm>
          <a:off x="0" y="0"/>
          <a:ext cx="0" cy="0"/>
          <a:chOff x="0" y="0"/>
          <a:chExt cx="0" cy="0"/>
        </a:xfrm>
      </p:grpSpPr>
      <p:sp>
        <p:nvSpPr>
          <p:cNvPr id="6" name="Rectangle 5"/>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50719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2"/>
            <a:extLst>
              <a:ext uri="{FF2B5EF4-FFF2-40B4-BE49-F238E27FC236}">
                <a16:creationId xmlns:a16="http://schemas.microsoft.com/office/drawing/2014/main" id="{F376ABD1-4930-42EB-9A73-9A9C7C6BF2D3}"/>
              </a:ext>
            </a:extLst>
          </p:cNvPr>
          <p:cNvSpPr/>
          <p:nvPr userDrawn="1"/>
        </p:nvSpPr>
        <p:spPr>
          <a:xfrm>
            <a:off x="407988" y="6555970"/>
            <a:ext cx="3424326" cy="302029"/>
          </a:xfrm>
          <a:prstGeom prst="rect">
            <a:avLst/>
          </a:prstGeom>
        </p:spPr>
        <p:txBody>
          <a:bodyPr wrap="square" lIns="0" tIns="0" rIns="0" bIns="0" anchor="ctr" anchorCtr="0">
            <a:noAutofit/>
          </a:bodyPr>
          <a:lstStyle/>
          <a:p>
            <a:pPr marL="0" marR="0" lvl="0" indent="0" algn="l" defTabSz="914400" rtl="0" eaLnBrk="1" fontAlgn="auto" latinLnBrk="0" hangingPunct="1">
              <a:lnSpc>
                <a:spcPct val="85000"/>
              </a:lnSpc>
              <a:spcBef>
                <a:spcPts val="0"/>
              </a:spcBef>
              <a:spcAft>
                <a:spcPts val="0"/>
              </a:spcAft>
              <a:buClrTx/>
              <a:buSzTx/>
              <a:buFontTx/>
              <a:buNone/>
              <a:tabLst/>
              <a:defRPr/>
            </a:pPr>
            <a:r>
              <a:rPr lang="en-US" sz="800" kern="0" dirty="0">
                <a:solidFill>
                  <a:srgbClr val="00458D"/>
                </a:solidFill>
                <a:latin typeface="+mn-lt"/>
                <a:ea typeface="+mn-ea"/>
                <a:cs typeface="Arial" panose="020B0604020202020204" pitchFamily="34" charset="0"/>
              </a:rPr>
              <a:t>AA GDPR </a:t>
            </a:r>
            <a:r>
              <a:rPr lang="mr-IN" sz="800" kern="0" dirty="0">
                <a:solidFill>
                  <a:srgbClr val="00458D"/>
                </a:solidFill>
                <a:latin typeface="+mn-lt"/>
                <a:ea typeface="+mn-ea"/>
                <a:cs typeface="Arial" panose="020B0604020202020204" pitchFamily="34" charset="0"/>
              </a:rPr>
              <a:t>–</a:t>
            </a:r>
            <a:r>
              <a:rPr lang="en-US" sz="800" kern="0" dirty="0">
                <a:solidFill>
                  <a:srgbClr val="00458D"/>
                </a:solidFill>
                <a:latin typeface="+mn-lt"/>
                <a:ea typeface="+mn-ea"/>
                <a:cs typeface="Arial" panose="020B0604020202020204" pitchFamily="34" charset="0"/>
              </a:rPr>
              <a:t> Deletion</a:t>
            </a:r>
            <a:r>
              <a:rPr lang="en-US" sz="800" kern="0" baseline="0" dirty="0">
                <a:solidFill>
                  <a:srgbClr val="00458D"/>
                </a:solidFill>
                <a:latin typeface="+mn-lt"/>
                <a:ea typeface="+mn-ea"/>
                <a:cs typeface="Arial" panose="020B0604020202020204" pitchFamily="34" charset="0"/>
              </a:rPr>
              <a:t> Impact Study  |  </a:t>
            </a:r>
            <a:r>
              <a:rPr lang="en-US" sz="800" dirty="0">
                <a:solidFill>
                  <a:srgbClr val="E40A38"/>
                </a:solidFill>
                <a:latin typeface="Century Gothic"/>
              </a:rPr>
              <a:t>Confidentiality</a:t>
            </a:r>
            <a:r>
              <a:rPr lang="en-US" sz="800" baseline="0" dirty="0">
                <a:solidFill>
                  <a:srgbClr val="E40A38"/>
                </a:solidFill>
                <a:latin typeface="Century Gothic"/>
              </a:rPr>
              <a:t> Level</a:t>
            </a:r>
            <a:endParaRPr lang="en-US" sz="800" dirty="0">
              <a:solidFill>
                <a:srgbClr val="E40A38"/>
              </a:solidFill>
              <a:latin typeface="Century Gothic"/>
            </a:endParaRPr>
          </a:p>
          <a:p>
            <a:pPr lvl="0" algn="l" defTabSz="914400">
              <a:lnSpc>
                <a:spcPct val="85000"/>
              </a:lnSpc>
              <a:defRPr/>
            </a:pPr>
            <a:endParaRPr lang="en-US" sz="800" kern="0" dirty="0">
              <a:solidFill>
                <a:srgbClr val="00458D"/>
              </a:solidFill>
              <a:latin typeface="+mn-lt"/>
              <a:ea typeface="+mn-ea"/>
              <a:cs typeface="Arial" panose="020B0604020202020204" pitchFamily="34" charset="0"/>
            </a:endParaRPr>
          </a:p>
        </p:txBody>
      </p:sp>
      <p:sp>
        <p:nvSpPr>
          <p:cNvPr id="12" name="Retângulo 43">
            <a:extLst>
              <a:ext uri="{FF2B5EF4-FFF2-40B4-BE49-F238E27FC236}">
                <a16:creationId xmlns:a16="http://schemas.microsoft.com/office/drawing/2014/main" id="{834ADCB4-BFB1-450D-8F6D-64217F4CD92C}"/>
              </a:ext>
            </a:extLst>
          </p:cNvPr>
          <p:cNvSpPr/>
          <p:nvPr userDrawn="1"/>
        </p:nvSpPr>
        <p:spPr>
          <a:xfrm>
            <a:off x="3634899" y="653543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4 Charts">
    <p:bg>
      <p:bgRef idx="1001">
        <a:schemeClr val="bg1"/>
      </p:bgRef>
    </p:bg>
    <p:spTree>
      <p:nvGrpSpPr>
        <p:cNvPr id="1" name=""/>
        <p:cNvGrpSpPr/>
        <p:nvPr/>
      </p:nvGrpSpPr>
      <p:grpSpPr>
        <a:xfrm>
          <a:off x="0" y="0"/>
          <a:ext cx="0" cy="0"/>
          <a:chOff x="0" y="0"/>
          <a:chExt cx="0" cy="0"/>
        </a:xfrm>
      </p:grpSpPr>
      <p:sp>
        <p:nvSpPr>
          <p:cNvPr id="21" name="Text Placeholder 4">
            <a:extLst>
              <a:ext uri="{FF2B5EF4-FFF2-40B4-BE49-F238E27FC236}">
                <a16:creationId xmlns:a16="http://schemas.microsoft.com/office/drawing/2014/main" id="{7B710EB7-4E56-449A-B5D4-12A5A50A258D}"/>
              </a:ext>
            </a:extLst>
          </p:cNvPr>
          <p:cNvSpPr>
            <a:spLocks noGrp="1"/>
          </p:cNvSpPr>
          <p:nvPr>
            <p:ph type="body" sz="quarter" idx="14" hasCustomPrompt="1"/>
          </p:nvPr>
        </p:nvSpPr>
        <p:spPr>
          <a:xfrm>
            <a:off x="407988" y="1428075"/>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7" name="Chart Placeholder 16">
            <a:extLst>
              <a:ext uri="{FF2B5EF4-FFF2-40B4-BE49-F238E27FC236}">
                <a16:creationId xmlns:a16="http://schemas.microsoft.com/office/drawing/2014/main" id="{6093AB2F-A9E2-4259-8D2A-0E33C88FF1BC}"/>
              </a:ext>
            </a:extLst>
          </p:cNvPr>
          <p:cNvSpPr>
            <a:spLocks noGrp="1"/>
          </p:cNvSpPr>
          <p:nvPr>
            <p:ph type="chart" sz="quarter" idx="10"/>
          </p:nvPr>
        </p:nvSpPr>
        <p:spPr>
          <a:xfrm>
            <a:off x="407988" y="1824707"/>
            <a:ext cx="5543550" cy="1963738"/>
          </a:xfrm>
          <a:prstGeom prst="rect">
            <a:avLst/>
          </a:prstGeom>
        </p:spPr>
        <p:txBody>
          <a:bodyPr anchor="ctr"/>
          <a:lstStyle>
            <a:lvl1pPr algn="ctr">
              <a:defRPr/>
            </a:lvl1pPr>
          </a:lstStyle>
          <a:p>
            <a:endParaRPr lang="pt-PT"/>
          </a:p>
        </p:txBody>
      </p:sp>
      <p:sp>
        <p:nvSpPr>
          <p:cNvPr id="18" name="Chart Placeholder 16">
            <a:extLst>
              <a:ext uri="{FF2B5EF4-FFF2-40B4-BE49-F238E27FC236}">
                <a16:creationId xmlns:a16="http://schemas.microsoft.com/office/drawing/2014/main" id="{FFC514B9-95FB-485B-B1AD-4193B2310907}"/>
              </a:ext>
            </a:extLst>
          </p:cNvPr>
          <p:cNvSpPr>
            <a:spLocks noGrp="1"/>
          </p:cNvSpPr>
          <p:nvPr>
            <p:ph type="chart" sz="quarter" idx="11"/>
          </p:nvPr>
        </p:nvSpPr>
        <p:spPr>
          <a:xfrm>
            <a:off x="6240463" y="1824707"/>
            <a:ext cx="5543550" cy="1963738"/>
          </a:xfrm>
          <a:prstGeom prst="rect">
            <a:avLst/>
          </a:prstGeom>
        </p:spPr>
        <p:txBody>
          <a:bodyPr anchor="ctr"/>
          <a:lstStyle>
            <a:lvl1pPr algn="ctr">
              <a:defRPr/>
            </a:lvl1pPr>
          </a:lstStyle>
          <a:p>
            <a:endParaRPr lang="pt-PT"/>
          </a:p>
        </p:txBody>
      </p:sp>
      <p:sp>
        <p:nvSpPr>
          <p:cNvPr id="22" name="Text Placeholder 4">
            <a:extLst>
              <a:ext uri="{FF2B5EF4-FFF2-40B4-BE49-F238E27FC236}">
                <a16:creationId xmlns:a16="http://schemas.microsoft.com/office/drawing/2014/main" id="{212267A8-F086-40EB-BC5F-D9FE81725052}"/>
              </a:ext>
            </a:extLst>
          </p:cNvPr>
          <p:cNvSpPr>
            <a:spLocks noGrp="1"/>
          </p:cNvSpPr>
          <p:nvPr>
            <p:ph type="body" sz="quarter" idx="15" hasCustomPrompt="1"/>
          </p:nvPr>
        </p:nvSpPr>
        <p:spPr>
          <a:xfrm>
            <a:off x="6240463" y="1412875"/>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2"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16"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5" name="Text Placeholder 4">
            <a:extLst>
              <a:ext uri="{FF2B5EF4-FFF2-40B4-BE49-F238E27FC236}">
                <a16:creationId xmlns:a16="http://schemas.microsoft.com/office/drawing/2014/main" id="{7B710EB7-4E56-449A-B5D4-12A5A50A258D}"/>
              </a:ext>
            </a:extLst>
          </p:cNvPr>
          <p:cNvSpPr>
            <a:spLocks noGrp="1"/>
          </p:cNvSpPr>
          <p:nvPr>
            <p:ph type="body" sz="quarter" idx="16" hasCustomPrompt="1"/>
          </p:nvPr>
        </p:nvSpPr>
        <p:spPr>
          <a:xfrm>
            <a:off x="407988" y="4081447"/>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6" name="Chart Placeholder 16">
            <a:extLst>
              <a:ext uri="{FF2B5EF4-FFF2-40B4-BE49-F238E27FC236}">
                <a16:creationId xmlns:a16="http://schemas.microsoft.com/office/drawing/2014/main" id="{6093AB2F-A9E2-4259-8D2A-0E33C88FF1BC}"/>
              </a:ext>
            </a:extLst>
          </p:cNvPr>
          <p:cNvSpPr>
            <a:spLocks noGrp="1"/>
          </p:cNvSpPr>
          <p:nvPr>
            <p:ph type="chart" sz="quarter" idx="17"/>
          </p:nvPr>
        </p:nvSpPr>
        <p:spPr>
          <a:xfrm>
            <a:off x="407988" y="4478079"/>
            <a:ext cx="5543550" cy="1963738"/>
          </a:xfrm>
          <a:prstGeom prst="rect">
            <a:avLst/>
          </a:prstGeom>
        </p:spPr>
        <p:txBody>
          <a:bodyPr anchor="ctr"/>
          <a:lstStyle>
            <a:lvl1pPr algn="ctr">
              <a:defRPr/>
            </a:lvl1pPr>
          </a:lstStyle>
          <a:p>
            <a:endParaRPr lang="pt-PT"/>
          </a:p>
        </p:txBody>
      </p:sp>
      <p:sp>
        <p:nvSpPr>
          <p:cNvPr id="27" name="Chart Placeholder 16">
            <a:extLst>
              <a:ext uri="{FF2B5EF4-FFF2-40B4-BE49-F238E27FC236}">
                <a16:creationId xmlns:a16="http://schemas.microsoft.com/office/drawing/2014/main" id="{FFC514B9-95FB-485B-B1AD-4193B2310907}"/>
              </a:ext>
            </a:extLst>
          </p:cNvPr>
          <p:cNvSpPr>
            <a:spLocks noGrp="1"/>
          </p:cNvSpPr>
          <p:nvPr>
            <p:ph type="chart" sz="quarter" idx="18"/>
          </p:nvPr>
        </p:nvSpPr>
        <p:spPr>
          <a:xfrm>
            <a:off x="6240463" y="4478079"/>
            <a:ext cx="5543550" cy="1963738"/>
          </a:xfrm>
          <a:prstGeom prst="rect">
            <a:avLst/>
          </a:prstGeom>
        </p:spPr>
        <p:txBody>
          <a:bodyPr anchor="ctr"/>
          <a:lstStyle>
            <a:lvl1pPr algn="ctr">
              <a:defRPr/>
            </a:lvl1pPr>
          </a:lstStyle>
          <a:p>
            <a:endParaRPr lang="pt-PT"/>
          </a:p>
        </p:txBody>
      </p:sp>
      <p:sp>
        <p:nvSpPr>
          <p:cNvPr id="28" name="Text Placeholder 4">
            <a:extLst>
              <a:ext uri="{FF2B5EF4-FFF2-40B4-BE49-F238E27FC236}">
                <a16:creationId xmlns:a16="http://schemas.microsoft.com/office/drawing/2014/main" id="{212267A8-F086-40EB-BC5F-D9FE81725052}"/>
              </a:ext>
            </a:extLst>
          </p:cNvPr>
          <p:cNvSpPr>
            <a:spLocks noGrp="1"/>
          </p:cNvSpPr>
          <p:nvPr>
            <p:ph type="body" sz="quarter" idx="19" hasCustomPrompt="1"/>
          </p:nvPr>
        </p:nvSpPr>
        <p:spPr>
          <a:xfrm>
            <a:off x="6240463" y="4066247"/>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cxnSp>
        <p:nvCxnSpPr>
          <p:cNvPr id="15"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50719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9" name="Rectangle 27">
            <a:hlinkClick r:id="rId2"/>
            <a:extLst>
              <a:ext uri="{FF2B5EF4-FFF2-40B4-BE49-F238E27FC236}">
                <a16:creationId xmlns:a16="http://schemas.microsoft.com/office/drawing/2014/main" id="{F376ABD1-4930-42EB-9A73-9A9C7C6BF2D3}"/>
              </a:ext>
            </a:extLst>
          </p:cNvPr>
          <p:cNvSpPr/>
          <p:nvPr userDrawn="1"/>
        </p:nvSpPr>
        <p:spPr>
          <a:xfrm>
            <a:off x="407988" y="6555970"/>
            <a:ext cx="3424326" cy="302029"/>
          </a:xfrm>
          <a:prstGeom prst="rect">
            <a:avLst/>
          </a:prstGeom>
        </p:spPr>
        <p:txBody>
          <a:bodyPr wrap="square" lIns="0" tIns="0" rIns="0" bIns="0" anchor="ctr" anchorCtr="0">
            <a:noAutofit/>
          </a:bodyPr>
          <a:lstStyle/>
          <a:p>
            <a:pPr marL="0" marR="0" lvl="0" indent="0" algn="l" defTabSz="914400" rtl="0" eaLnBrk="1" fontAlgn="auto" latinLnBrk="0" hangingPunct="1">
              <a:lnSpc>
                <a:spcPct val="85000"/>
              </a:lnSpc>
              <a:spcBef>
                <a:spcPts val="0"/>
              </a:spcBef>
              <a:spcAft>
                <a:spcPts val="0"/>
              </a:spcAft>
              <a:buClrTx/>
              <a:buSzTx/>
              <a:buFontTx/>
              <a:buNone/>
              <a:tabLst/>
              <a:defRPr/>
            </a:pPr>
            <a:r>
              <a:rPr lang="en-US" sz="800" kern="0" dirty="0">
                <a:solidFill>
                  <a:srgbClr val="00458D"/>
                </a:solidFill>
                <a:latin typeface="+mn-lt"/>
                <a:ea typeface="+mn-ea"/>
                <a:cs typeface="Arial" panose="020B0604020202020204" pitchFamily="34" charset="0"/>
              </a:rPr>
              <a:t>AA GDPR </a:t>
            </a:r>
            <a:r>
              <a:rPr lang="mr-IN" sz="800" kern="0" dirty="0">
                <a:solidFill>
                  <a:srgbClr val="00458D"/>
                </a:solidFill>
                <a:latin typeface="+mn-lt"/>
                <a:ea typeface="+mn-ea"/>
                <a:cs typeface="Arial" panose="020B0604020202020204" pitchFamily="34" charset="0"/>
              </a:rPr>
              <a:t>–</a:t>
            </a:r>
            <a:r>
              <a:rPr lang="en-US" sz="800" kern="0" dirty="0">
                <a:solidFill>
                  <a:srgbClr val="00458D"/>
                </a:solidFill>
                <a:latin typeface="+mn-lt"/>
                <a:ea typeface="+mn-ea"/>
                <a:cs typeface="Arial" panose="020B0604020202020204" pitchFamily="34" charset="0"/>
              </a:rPr>
              <a:t> Deletion</a:t>
            </a:r>
            <a:r>
              <a:rPr lang="en-US" sz="800" kern="0" baseline="0" dirty="0">
                <a:solidFill>
                  <a:srgbClr val="00458D"/>
                </a:solidFill>
                <a:latin typeface="+mn-lt"/>
                <a:ea typeface="+mn-ea"/>
                <a:cs typeface="Arial" panose="020B0604020202020204" pitchFamily="34" charset="0"/>
              </a:rPr>
              <a:t> Impact Study  |  </a:t>
            </a:r>
            <a:r>
              <a:rPr lang="en-US" sz="800" dirty="0">
                <a:solidFill>
                  <a:srgbClr val="E40A38"/>
                </a:solidFill>
                <a:latin typeface="Century Gothic"/>
              </a:rPr>
              <a:t>Confidentiality</a:t>
            </a:r>
            <a:r>
              <a:rPr lang="en-US" sz="800" baseline="0" dirty="0">
                <a:solidFill>
                  <a:srgbClr val="E40A38"/>
                </a:solidFill>
                <a:latin typeface="Century Gothic"/>
              </a:rPr>
              <a:t> Level</a:t>
            </a:r>
            <a:endParaRPr lang="en-US" sz="800" dirty="0">
              <a:solidFill>
                <a:srgbClr val="E40A38"/>
              </a:solidFill>
              <a:latin typeface="Century Gothic"/>
            </a:endParaRPr>
          </a:p>
          <a:p>
            <a:pPr lvl="0" algn="l" defTabSz="914400">
              <a:lnSpc>
                <a:spcPct val="85000"/>
              </a:lnSpc>
              <a:defRPr/>
            </a:pPr>
            <a:endParaRPr lang="en-US" sz="800" kern="0" dirty="0">
              <a:solidFill>
                <a:srgbClr val="00458D"/>
              </a:solidFill>
              <a:latin typeface="+mn-lt"/>
              <a:ea typeface="+mn-ea"/>
              <a:cs typeface="Arial" panose="020B0604020202020204" pitchFamily="34" charset="0"/>
            </a:endParaRPr>
          </a:p>
        </p:txBody>
      </p:sp>
      <p:sp>
        <p:nvSpPr>
          <p:cNvPr id="20" name="Retângulo 43">
            <a:extLst>
              <a:ext uri="{FF2B5EF4-FFF2-40B4-BE49-F238E27FC236}">
                <a16:creationId xmlns:a16="http://schemas.microsoft.com/office/drawing/2014/main" id="{834ADCB4-BFB1-450D-8F6D-64217F4CD92C}"/>
              </a:ext>
            </a:extLst>
          </p:cNvPr>
          <p:cNvSpPr/>
          <p:nvPr userDrawn="1"/>
        </p:nvSpPr>
        <p:spPr>
          <a:xfrm>
            <a:off x="3634899" y="653543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cSld>
  <p:clrMapOvr>
    <a:overrideClrMapping bg1="lt1" tx1="dk1" bg2="lt2" tx2="dk2" accent1="accent1" accent2="accent2" accent3="accent3" accent4="accent4" accent5="accent5" accent6="accent6" hlink="hlink" folHlink="folHlink"/>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Agenda with Bullets">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id="{10113F8D-52D8-4246-B9BC-1A6D3EF8C72C}"/>
              </a:ext>
            </a:extLst>
          </p:cNvPr>
          <p:cNvPicPr>
            <a:picLocks noChangeAspect="1"/>
          </p:cNvPicPr>
          <p:nvPr userDrawn="1"/>
        </p:nvPicPr>
        <p:blipFill>
          <a:blip r:embed="rId2">
            <a:extLst>
              <a:ext uri="{96DAC541-7B7A-43D3-8B79-37D633B846F1}">
                <asvg:svgBlip xmlns:asvg="http://schemas.microsoft.com/office/drawing/2016/SVG/main" r:embed="rId3"/>
              </a:ext>
            </a:extLst>
          </a:blip>
          <a:srcRect b="25000"/>
          <a:stretch>
            <a:fillRect/>
          </a:stretch>
        </p:blipFill>
        <p:spPr>
          <a:xfrm>
            <a:off x="0" y="1485900"/>
            <a:ext cx="6423098" cy="5372100"/>
          </a:xfrm>
          <a:custGeom>
            <a:avLst/>
            <a:gdLst>
              <a:gd name="connsiteX0" fmla="*/ 0 w 6149773"/>
              <a:gd name="connsiteY0" fmla="*/ 0 h 5143500"/>
              <a:gd name="connsiteX1" fmla="*/ 6149773 w 6149773"/>
              <a:gd name="connsiteY1" fmla="*/ 0 h 5143500"/>
              <a:gd name="connsiteX2" fmla="*/ 6149773 w 6149773"/>
              <a:gd name="connsiteY2" fmla="*/ 5143500 h 5143500"/>
              <a:gd name="connsiteX3" fmla="*/ 0 w 6149773"/>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6149773" h="5143500">
                <a:moveTo>
                  <a:pt x="0" y="0"/>
                </a:moveTo>
                <a:lnTo>
                  <a:pt x="6149773" y="0"/>
                </a:lnTo>
                <a:lnTo>
                  <a:pt x="6149773" y="5143500"/>
                </a:lnTo>
                <a:lnTo>
                  <a:pt x="0" y="5143500"/>
                </a:lnTo>
                <a:close/>
              </a:path>
            </a:pathLst>
          </a:custGeom>
        </p:spPr>
      </p:pic>
      <p:sp>
        <p:nvSpPr>
          <p:cNvPr id="39" name="Text Placeholder 7">
            <a:extLst>
              <a:ext uri="{FF2B5EF4-FFF2-40B4-BE49-F238E27FC236}">
                <a16:creationId xmlns:a16="http://schemas.microsoft.com/office/drawing/2014/main" id="{3E908611-FBB7-4987-BE0F-F09EAF1FFC80}"/>
              </a:ext>
            </a:extLst>
          </p:cNvPr>
          <p:cNvSpPr>
            <a:spLocks noGrp="1"/>
          </p:cNvSpPr>
          <p:nvPr>
            <p:ph type="body" sz="quarter" idx="11" hasCustomPrompt="1"/>
          </p:nvPr>
        </p:nvSpPr>
        <p:spPr>
          <a:xfrm>
            <a:off x="8075612" y="126841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a16="http://schemas.microsoft.com/office/drawing/2014/main" id="{306025B9-0362-4974-8920-7C764289CBA0}"/>
              </a:ext>
            </a:extLst>
          </p:cNvPr>
          <p:cNvSpPr>
            <a:spLocks noGrp="1"/>
          </p:cNvSpPr>
          <p:nvPr>
            <p:ph type="body" sz="quarter" idx="12" hasCustomPrompt="1"/>
          </p:nvPr>
        </p:nvSpPr>
        <p:spPr>
          <a:xfrm>
            <a:off x="8075612" y="1927538"/>
            <a:ext cx="3708401" cy="555448"/>
          </a:xfrm>
          <a:prstGeom prst="rect">
            <a:avLst/>
          </a:prstGeom>
        </p:spPr>
        <p:txBody>
          <a:bodyPr anchor="ctr">
            <a:noAutofit/>
          </a:bodyPr>
          <a:lstStyle>
            <a:lvl1pPr marL="0" marR="0" indent="0" algn="l" defTabSz="914400" rtl="0" eaLnBrk="1" fontAlgn="auto" latinLnBrk="0" hangingPunct="1">
              <a:lnSpc>
                <a:spcPts val="1600"/>
              </a:lnSpc>
              <a:spcBef>
                <a:spcPts val="0"/>
              </a:spcBef>
              <a:spcAft>
                <a:spcPts val="600"/>
              </a:spcAft>
              <a:buClrTx/>
              <a:buSzTx/>
              <a:buFont typeface="Arial" panose="020B0604020202020204" pitchFamily="34" charset="0"/>
              <a:buNone/>
              <a:tabLs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1" name="Text Placeholder 7">
            <a:extLst>
              <a:ext uri="{FF2B5EF4-FFF2-40B4-BE49-F238E27FC236}">
                <a16:creationId xmlns:a16="http://schemas.microsoft.com/office/drawing/2014/main" id="{257644F2-F28D-4087-B791-1E7F26C4AD1C}"/>
              </a:ext>
            </a:extLst>
          </p:cNvPr>
          <p:cNvSpPr>
            <a:spLocks noGrp="1"/>
          </p:cNvSpPr>
          <p:nvPr>
            <p:ph type="body" sz="quarter" idx="13" hasCustomPrompt="1"/>
          </p:nvPr>
        </p:nvSpPr>
        <p:spPr>
          <a:xfrm>
            <a:off x="8075612" y="258666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2" name="Text Placeholder 7">
            <a:extLst>
              <a:ext uri="{FF2B5EF4-FFF2-40B4-BE49-F238E27FC236}">
                <a16:creationId xmlns:a16="http://schemas.microsoft.com/office/drawing/2014/main" id="{25F62A33-F672-4099-9B72-9B2267F22ACF}"/>
              </a:ext>
            </a:extLst>
          </p:cNvPr>
          <p:cNvSpPr>
            <a:spLocks noGrp="1"/>
          </p:cNvSpPr>
          <p:nvPr>
            <p:ph type="body" sz="quarter" idx="14" hasCustomPrompt="1"/>
          </p:nvPr>
        </p:nvSpPr>
        <p:spPr>
          <a:xfrm>
            <a:off x="8075612" y="3245788"/>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7">
            <a:extLst>
              <a:ext uri="{FF2B5EF4-FFF2-40B4-BE49-F238E27FC236}">
                <a16:creationId xmlns:a16="http://schemas.microsoft.com/office/drawing/2014/main" id="{72FF6EE1-C46D-4DEB-A508-49B5101CF26E}"/>
              </a:ext>
            </a:extLst>
          </p:cNvPr>
          <p:cNvSpPr>
            <a:spLocks noGrp="1"/>
          </p:cNvSpPr>
          <p:nvPr>
            <p:ph type="body" sz="quarter" idx="15" hasCustomPrompt="1"/>
          </p:nvPr>
        </p:nvSpPr>
        <p:spPr>
          <a:xfrm>
            <a:off x="8075612" y="390491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4" name="Text Placeholder 7">
            <a:extLst>
              <a:ext uri="{FF2B5EF4-FFF2-40B4-BE49-F238E27FC236}">
                <a16:creationId xmlns:a16="http://schemas.microsoft.com/office/drawing/2014/main" id="{931D06D9-EA9B-42A0-81EE-D669D6CA5F33}"/>
              </a:ext>
            </a:extLst>
          </p:cNvPr>
          <p:cNvSpPr>
            <a:spLocks noGrp="1"/>
          </p:cNvSpPr>
          <p:nvPr>
            <p:ph type="body" sz="quarter" idx="16" hasCustomPrompt="1"/>
          </p:nvPr>
        </p:nvSpPr>
        <p:spPr>
          <a:xfrm>
            <a:off x="8075612" y="4564038"/>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5" name="Text Placeholder 7">
            <a:extLst>
              <a:ext uri="{FF2B5EF4-FFF2-40B4-BE49-F238E27FC236}">
                <a16:creationId xmlns:a16="http://schemas.microsoft.com/office/drawing/2014/main" id="{EFEA829A-6217-4965-B7BD-6BC37F7849AB}"/>
              </a:ext>
            </a:extLst>
          </p:cNvPr>
          <p:cNvSpPr>
            <a:spLocks noGrp="1"/>
          </p:cNvSpPr>
          <p:nvPr>
            <p:ph type="body" sz="quarter" idx="17" hasCustomPrompt="1"/>
          </p:nvPr>
        </p:nvSpPr>
        <p:spPr>
          <a:xfrm>
            <a:off x="8075612" y="522316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6" name="Text Placeholder 7">
            <a:extLst>
              <a:ext uri="{FF2B5EF4-FFF2-40B4-BE49-F238E27FC236}">
                <a16:creationId xmlns:a16="http://schemas.microsoft.com/office/drawing/2014/main" id="{E05DDB93-91CA-4BAF-9D63-E4134B435D8F}"/>
              </a:ext>
            </a:extLst>
          </p:cNvPr>
          <p:cNvSpPr>
            <a:spLocks noGrp="1"/>
          </p:cNvSpPr>
          <p:nvPr>
            <p:ph type="body" sz="quarter" idx="18" hasCustomPrompt="1"/>
          </p:nvPr>
        </p:nvSpPr>
        <p:spPr>
          <a:xfrm>
            <a:off x="8075612" y="5882286"/>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8" name="Picture Placeholder 47">
            <a:extLst>
              <a:ext uri="{FF2B5EF4-FFF2-40B4-BE49-F238E27FC236}">
                <a16:creationId xmlns:a16="http://schemas.microsoft.com/office/drawing/2014/main" id="{51CA337D-4B25-44C1-847A-AC0D74277B60}"/>
              </a:ext>
            </a:extLst>
          </p:cNvPr>
          <p:cNvSpPr>
            <a:spLocks noGrp="1"/>
          </p:cNvSpPr>
          <p:nvPr>
            <p:ph type="pic" sz="quarter" idx="19"/>
          </p:nvPr>
        </p:nvSpPr>
        <p:spPr>
          <a:xfrm>
            <a:off x="0" y="1381125"/>
            <a:ext cx="7494588" cy="5476875"/>
          </a:xfrm>
          <a:prstGeom prst="rect">
            <a:avLst/>
          </a:prstGeom>
        </p:spPr>
        <p:txBody>
          <a:bodyPr anchor="ctr"/>
          <a:lstStyle>
            <a:lvl1pPr algn="ctr">
              <a:defRPr/>
            </a:lvl1pPr>
          </a:lstStyle>
          <a:p>
            <a:endParaRPr lang="pt-PT"/>
          </a:p>
        </p:txBody>
      </p:sp>
      <p:sp>
        <p:nvSpPr>
          <p:cNvPr id="13"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5"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2"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50719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23" name="Rectangle 27">
            <a:hlinkClick r:id="rId4"/>
            <a:extLst>
              <a:ext uri="{FF2B5EF4-FFF2-40B4-BE49-F238E27FC236}">
                <a16:creationId xmlns:a16="http://schemas.microsoft.com/office/drawing/2014/main" id="{F376ABD1-4930-42EB-9A73-9A9C7C6BF2D3}"/>
              </a:ext>
            </a:extLst>
          </p:cNvPr>
          <p:cNvSpPr/>
          <p:nvPr userDrawn="1"/>
        </p:nvSpPr>
        <p:spPr>
          <a:xfrm>
            <a:off x="407988" y="6555970"/>
            <a:ext cx="3424326" cy="302029"/>
          </a:xfrm>
          <a:prstGeom prst="rect">
            <a:avLst/>
          </a:prstGeom>
        </p:spPr>
        <p:txBody>
          <a:bodyPr wrap="square" lIns="0" tIns="0" rIns="0" bIns="0" anchor="ctr" anchorCtr="0">
            <a:noAutofit/>
          </a:bodyPr>
          <a:lstStyle/>
          <a:p>
            <a:pPr marL="0" marR="0" lvl="0" indent="0" algn="l" defTabSz="914400" rtl="0" eaLnBrk="1" fontAlgn="auto" latinLnBrk="0" hangingPunct="1">
              <a:lnSpc>
                <a:spcPct val="85000"/>
              </a:lnSpc>
              <a:spcBef>
                <a:spcPts val="0"/>
              </a:spcBef>
              <a:spcAft>
                <a:spcPts val="0"/>
              </a:spcAft>
              <a:buClrTx/>
              <a:buSzTx/>
              <a:buFontTx/>
              <a:buNone/>
              <a:tabLst/>
              <a:defRPr/>
            </a:pPr>
            <a:r>
              <a:rPr lang="en-US" sz="800" kern="0" dirty="0">
                <a:solidFill>
                  <a:srgbClr val="00458D"/>
                </a:solidFill>
                <a:latin typeface="+mn-lt"/>
                <a:ea typeface="+mn-ea"/>
                <a:cs typeface="Arial" panose="020B0604020202020204" pitchFamily="34" charset="0"/>
              </a:rPr>
              <a:t>AA GDPR </a:t>
            </a:r>
            <a:r>
              <a:rPr lang="mr-IN" sz="800" kern="0" dirty="0">
                <a:solidFill>
                  <a:srgbClr val="00458D"/>
                </a:solidFill>
                <a:latin typeface="+mn-lt"/>
                <a:ea typeface="+mn-ea"/>
                <a:cs typeface="Arial" panose="020B0604020202020204" pitchFamily="34" charset="0"/>
              </a:rPr>
              <a:t>–</a:t>
            </a:r>
            <a:r>
              <a:rPr lang="en-US" sz="800" kern="0" dirty="0">
                <a:solidFill>
                  <a:srgbClr val="00458D"/>
                </a:solidFill>
                <a:latin typeface="+mn-lt"/>
                <a:ea typeface="+mn-ea"/>
                <a:cs typeface="Arial" panose="020B0604020202020204" pitchFamily="34" charset="0"/>
              </a:rPr>
              <a:t> Deletion</a:t>
            </a:r>
            <a:r>
              <a:rPr lang="en-US" sz="800" kern="0" baseline="0" dirty="0">
                <a:solidFill>
                  <a:srgbClr val="00458D"/>
                </a:solidFill>
                <a:latin typeface="+mn-lt"/>
                <a:ea typeface="+mn-ea"/>
                <a:cs typeface="Arial" panose="020B0604020202020204" pitchFamily="34" charset="0"/>
              </a:rPr>
              <a:t> Impact Study  |  </a:t>
            </a:r>
            <a:r>
              <a:rPr lang="en-US" sz="800" dirty="0">
                <a:solidFill>
                  <a:srgbClr val="E40A38"/>
                </a:solidFill>
                <a:latin typeface="Century Gothic"/>
              </a:rPr>
              <a:t>Confidentiality</a:t>
            </a:r>
            <a:r>
              <a:rPr lang="en-US" sz="800" baseline="0" dirty="0">
                <a:solidFill>
                  <a:srgbClr val="E40A38"/>
                </a:solidFill>
                <a:latin typeface="Century Gothic"/>
              </a:rPr>
              <a:t> Level</a:t>
            </a:r>
            <a:endParaRPr lang="en-US" sz="800" dirty="0">
              <a:solidFill>
                <a:srgbClr val="E40A38"/>
              </a:solidFill>
              <a:latin typeface="Century Gothic"/>
            </a:endParaRPr>
          </a:p>
          <a:p>
            <a:pPr lvl="0" algn="l" defTabSz="914400">
              <a:lnSpc>
                <a:spcPct val="85000"/>
              </a:lnSpc>
              <a:defRPr/>
            </a:pPr>
            <a:endParaRPr lang="en-US" sz="800" kern="0" dirty="0">
              <a:solidFill>
                <a:srgbClr val="00458D"/>
              </a:solidFill>
              <a:latin typeface="+mn-lt"/>
              <a:ea typeface="+mn-ea"/>
              <a:cs typeface="Arial" panose="020B0604020202020204" pitchFamily="34" charset="0"/>
            </a:endParaRPr>
          </a:p>
        </p:txBody>
      </p:sp>
      <p:sp>
        <p:nvSpPr>
          <p:cNvPr id="24" name="Retângulo 43">
            <a:extLst>
              <a:ext uri="{FF2B5EF4-FFF2-40B4-BE49-F238E27FC236}">
                <a16:creationId xmlns:a16="http://schemas.microsoft.com/office/drawing/2014/main" id="{834ADCB4-BFB1-450D-8F6D-64217F4CD92C}"/>
              </a:ext>
            </a:extLst>
          </p:cNvPr>
          <p:cNvSpPr/>
          <p:nvPr userDrawn="1"/>
        </p:nvSpPr>
        <p:spPr>
          <a:xfrm>
            <a:off x="3634899" y="653543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ext with Shapes - Layout3">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45848EA7-8D7C-4A7B-9182-7C1202EDBFB1}"/>
              </a:ext>
            </a:extLst>
          </p:cNvPr>
          <p:cNvSpPr/>
          <p:nvPr userDrawn="1"/>
        </p:nvSpPr>
        <p:spPr>
          <a:xfrm>
            <a:off x="5550122" y="732974"/>
            <a:ext cx="6641878" cy="6125027"/>
          </a:xfrm>
          <a:custGeom>
            <a:avLst/>
            <a:gdLst>
              <a:gd name="connsiteX0" fmla="*/ 4389354 w 6641878"/>
              <a:gd name="connsiteY0" fmla="*/ 775 h 6125027"/>
              <a:gd name="connsiteX1" fmla="*/ 6309188 w 6641878"/>
              <a:gd name="connsiteY1" fmla="*/ 158122 h 6125027"/>
              <a:gd name="connsiteX2" fmla="*/ 6641878 w 6641878"/>
              <a:gd name="connsiteY2" fmla="*/ 218708 h 6125027"/>
              <a:gd name="connsiteX3" fmla="*/ 6641878 w 6641878"/>
              <a:gd name="connsiteY3" fmla="*/ 6125027 h 6125027"/>
              <a:gd name="connsiteX4" fmla="*/ 0 w 6641878"/>
              <a:gd name="connsiteY4" fmla="*/ 6125027 h 6125027"/>
              <a:gd name="connsiteX5" fmla="*/ 90624 w 6641878"/>
              <a:gd name="connsiteY5" fmla="*/ 5875088 h 6125027"/>
              <a:gd name="connsiteX6" fmla="*/ 3403890 w 6641878"/>
              <a:gd name="connsiteY6" fmla="*/ 22965 h 6125027"/>
              <a:gd name="connsiteX7" fmla="*/ 4389354 w 6641878"/>
              <a:gd name="connsiteY7" fmla="*/ 775 h 612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41878" h="6125027">
                <a:moveTo>
                  <a:pt x="4389354" y="775"/>
                </a:moveTo>
                <a:cubicBezTo>
                  <a:pt x="5042595" y="7500"/>
                  <a:pt x="5686424" y="58155"/>
                  <a:pt x="6309188" y="158122"/>
                </a:cubicBezTo>
                <a:lnTo>
                  <a:pt x="6641878" y="218708"/>
                </a:lnTo>
                <a:lnTo>
                  <a:pt x="6641878" y="6125027"/>
                </a:lnTo>
                <a:lnTo>
                  <a:pt x="0" y="6125027"/>
                </a:lnTo>
                <a:lnTo>
                  <a:pt x="90624" y="5875088"/>
                </a:lnTo>
                <a:cubicBezTo>
                  <a:pt x="963229" y="3633055"/>
                  <a:pt x="2980348" y="1576261"/>
                  <a:pt x="3403890" y="22965"/>
                </a:cubicBezTo>
                <a:cubicBezTo>
                  <a:pt x="3733760" y="5034"/>
                  <a:pt x="4062734" y="-2587"/>
                  <a:pt x="4389354" y="775"/>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7" name="Text Placeholder 7">
            <a:extLst>
              <a:ext uri="{FF2B5EF4-FFF2-40B4-BE49-F238E27FC236}">
                <a16:creationId xmlns:a16="http://schemas.microsoft.com/office/drawing/2014/main" id="{B223EFB8-88D3-4227-B238-464A474B852E}"/>
              </a:ext>
            </a:extLst>
          </p:cNvPr>
          <p:cNvSpPr>
            <a:spLocks noGrp="1"/>
          </p:cNvSpPr>
          <p:nvPr>
            <p:ph type="body" sz="quarter" idx="12" hasCustomPrompt="1"/>
          </p:nvPr>
        </p:nvSpPr>
        <p:spPr>
          <a:xfrm>
            <a:off x="2044699" y="3913792"/>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8" name="Text Placeholder 7">
            <a:extLst>
              <a:ext uri="{FF2B5EF4-FFF2-40B4-BE49-F238E27FC236}">
                <a16:creationId xmlns:a16="http://schemas.microsoft.com/office/drawing/2014/main" id="{274C953F-F6D9-4EEF-A914-7C47201B5536}"/>
              </a:ext>
            </a:extLst>
          </p:cNvPr>
          <p:cNvSpPr>
            <a:spLocks noGrp="1"/>
          </p:cNvSpPr>
          <p:nvPr>
            <p:ph type="body" sz="quarter" idx="13" hasCustomPrompt="1"/>
          </p:nvPr>
        </p:nvSpPr>
        <p:spPr>
          <a:xfrm>
            <a:off x="2044699" y="5111406"/>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5" name="Text Placeholder 7">
            <a:extLst>
              <a:ext uri="{FF2B5EF4-FFF2-40B4-BE49-F238E27FC236}">
                <a16:creationId xmlns:a16="http://schemas.microsoft.com/office/drawing/2014/main" id="{053B0AF9-F410-4C47-9D9C-CAC9890E4210}"/>
              </a:ext>
            </a:extLst>
          </p:cNvPr>
          <p:cNvSpPr>
            <a:spLocks noGrp="1"/>
          </p:cNvSpPr>
          <p:nvPr>
            <p:ph type="body" sz="quarter" idx="10" hasCustomPrompt="1"/>
          </p:nvPr>
        </p:nvSpPr>
        <p:spPr>
          <a:xfrm>
            <a:off x="407988" y="1413990"/>
            <a:ext cx="6297894" cy="894840"/>
          </a:xfrm>
          <a:prstGeom prst="rect">
            <a:avLst/>
          </a:prstGeom>
        </p:spPr>
        <p:txBody>
          <a:bodyPr>
            <a:noAutofit/>
          </a:bodyPr>
          <a:lstStyle>
            <a:lvl1pPr>
              <a:lnSpc>
                <a:spcPts val="2200"/>
              </a:lnSpc>
              <a:defRPr sz="1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6" name="Text Placeholder 7">
            <a:extLst>
              <a:ext uri="{FF2B5EF4-FFF2-40B4-BE49-F238E27FC236}">
                <a16:creationId xmlns:a16="http://schemas.microsoft.com/office/drawing/2014/main" id="{4C26CB88-1502-4963-9C3F-B1DA1792174C}"/>
              </a:ext>
            </a:extLst>
          </p:cNvPr>
          <p:cNvSpPr>
            <a:spLocks noGrp="1"/>
          </p:cNvSpPr>
          <p:nvPr>
            <p:ph type="body" sz="quarter" idx="11" hasCustomPrompt="1"/>
          </p:nvPr>
        </p:nvSpPr>
        <p:spPr>
          <a:xfrm>
            <a:off x="2044699" y="2611604"/>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a16="http://schemas.microsoft.com/office/drawing/2014/main" id="{14E8646B-8451-4052-9B50-DB60E346C8FA}"/>
              </a:ext>
            </a:extLst>
          </p:cNvPr>
          <p:cNvSpPr>
            <a:spLocks noGrp="1"/>
          </p:cNvSpPr>
          <p:nvPr>
            <p:ph type="body" sz="quarter" idx="14" hasCustomPrompt="1"/>
          </p:nvPr>
        </p:nvSpPr>
        <p:spPr>
          <a:xfrm>
            <a:off x="7392144" y="5276721"/>
            <a:ext cx="4391869" cy="729525"/>
          </a:xfrm>
          <a:prstGeom prst="rect">
            <a:avLst/>
          </a:prstGeom>
        </p:spPr>
        <p:txBody>
          <a:bodyPr>
            <a:noAutofit/>
          </a:bodyPr>
          <a:lstStyle>
            <a:lvl1pPr algn="r">
              <a:lnSpc>
                <a:spcPts val="1800"/>
              </a:lnSpc>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42">
            <a:extLst>
              <a:ext uri="{FF2B5EF4-FFF2-40B4-BE49-F238E27FC236}">
                <a16:creationId xmlns:a16="http://schemas.microsoft.com/office/drawing/2014/main" id="{A06380E9-5885-470D-9428-A5F69B32620C}"/>
              </a:ext>
            </a:extLst>
          </p:cNvPr>
          <p:cNvSpPr>
            <a:spLocks noGrp="1"/>
          </p:cNvSpPr>
          <p:nvPr>
            <p:ph type="body" sz="quarter" idx="15" hasCustomPrompt="1"/>
          </p:nvPr>
        </p:nvSpPr>
        <p:spPr>
          <a:xfrm>
            <a:off x="7392144" y="4140764"/>
            <a:ext cx="4391869" cy="974725"/>
          </a:xfrm>
          <a:prstGeom prst="rect">
            <a:avLst/>
          </a:prstGeom>
        </p:spPr>
        <p:txBody>
          <a:bodyPr anchor="b">
            <a:noAutofit/>
          </a:bodyPr>
          <a:lstStyle>
            <a:lvl1pPr algn="r">
              <a:lnSpc>
                <a:spcPts val="3000"/>
              </a:lnSpc>
              <a:defRPr sz="2600">
                <a:solidFill>
                  <a:schemeClr val="bg1"/>
                </a:solidFill>
              </a:defRPr>
            </a:lvl1pPr>
          </a:lstStyle>
          <a:p>
            <a:pPr lvl="0"/>
            <a:r>
              <a:rPr lang="en-US" dirty="0"/>
              <a:t>Click to add subtitle</a:t>
            </a:r>
          </a:p>
        </p:txBody>
      </p:sp>
      <p:sp>
        <p:nvSpPr>
          <p:cNvPr id="10"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1" name="Retângulo 43">
            <a:extLst>
              <a:ext uri="{FF2B5EF4-FFF2-40B4-BE49-F238E27FC236}">
                <a16:creationId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15"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50719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a:extLst>
              <a:ext uri="{FF2B5EF4-FFF2-40B4-BE49-F238E27FC236}">
                <a16:creationId xmlns:a16="http://schemas.microsoft.com/office/drawing/2014/main" id="{F376ABD1-4930-42EB-9A73-9A9C7C6BF2D3}"/>
              </a:ext>
            </a:extLst>
          </p:cNvPr>
          <p:cNvSpPr/>
          <p:nvPr userDrawn="1"/>
        </p:nvSpPr>
        <p:spPr>
          <a:xfrm>
            <a:off x="407988" y="6555970"/>
            <a:ext cx="3424326" cy="302029"/>
          </a:xfrm>
          <a:prstGeom prst="rect">
            <a:avLst/>
          </a:prstGeom>
        </p:spPr>
        <p:txBody>
          <a:bodyPr wrap="square" lIns="0" tIns="0" rIns="0" bIns="0" anchor="ctr" anchorCtr="0">
            <a:noAutofit/>
          </a:bodyPr>
          <a:lstStyle/>
          <a:p>
            <a:pPr marL="0" marR="0" lvl="0" indent="0" algn="l" defTabSz="914400" rtl="0" eaLnBrk="1" fontAlgn="auto" latinLnBrk="0" hangingPunct="1">
              <a:lnSpc>
                <a:spcPct val="85000"/>
              </a:lnSpc>
              <a:spcBef>
                <a:spcPts val="0"/>
              </a:spcBef>
              <a:spcAft>
                <a:spcPts val="0"/>
              </a:spcAft>
              <a:buClrTx/>
              <a:buSzTx/>
              <a:buFontTx/>
              <a:buNone/>
              <a:tabLst/>
              <a:defRPr/>
            </a:pPr>
            <a:r>
              <a:rPr lang="en-US" sz="800" kern="0" dirty="0">
                <a:solidFill>
                  <a:srgbClr val="00458D"/>
                </a:solidFill>
                <a:latin typeface="+mn-lt"/>
                <a:ea typeface="+mn-ea"/>
                <a:cs typeface="Arial" panose="020B0604020202020204" pitchFamily="34" charset="0"/>
              </a:rPr>
              <a:t>AA GDPR </a:t>
            </a:r>
            <a:r>
              <a:rPr lang="mr-IN" sz="800" kern="0" dirty="0">
                <a:solidFill>
                  <a:srgbClr val="00458D"/>
                </a:solidFill>
                <a:latin typeface="+mn-lt"/>
                <a:ea typeface="+mn-ea"/>
                <a:cs typeface="Arial" panose="020B0604020202020204" pitchFamily="34" charset="0"/>
              </a:rPr>
              <a:t>–</a:t>
            </a:r>
            <a:r>
              <a:rPr lang="en-US" sz="800" kern="0" dirty="0">
                <a:solidFill>
                  <a:srgbClr val="00458D"/>
                </a:solidFill>
                <a:latin typeface="+mn-lt"/>
                <a:ea typeface="+mn-ea"/>
                <a:cs typeface="Arial" panose="020B0604020202020204" pitchFamily="34" charset="0"/>
              </a:rPr>
              <a:t> Deletion</a:t>
            </a:r>
            <a:r>
              <a:rPr lang="en-US" sz="800" kern="0" baseline="0" dirty="0">
                <a:solidFill>
                  <a:srgbClr val="00458D"/>
                </a:solidFill>
                <a:latin typeface="+mn-lt"/>
                <a:ea typeface="+mn-ea"/>
                <a:cs typeface="Arial" panose="020B0604020202020204" pitchFamily="34" charset="0"/>
              </a:rPr>
              <a:t> Impact Study  |  </a:t>
            </a:r>
            <a:r>
              <a:rPr lang="en-US" sz="800" dirty="0">
                <a:solidFill>
                  <a:srgbClr val="E40A38"/>
                </a:solidFill>
                <a:latin typeface="Century Gothic"/>
              </a:rPr>
              <a:t>Confidentiality</a:t>
            </a:r>
            <a:r>
              <a:rPr lang="en-US" sz="800" baseline="0" dirty="0">
                <a:solidFill>
                  <a:srgbClr val="E40A38"/>
                </a:solidFill>
                <a:latin typeface="Century Gothic"/>
              </a:rPr>
              <a:t> Level</a:t>
            </a:r>
            <a:endParaRPr lang="en-US" sz="800" dirty="0">
              <a:solidFill>
                <a:srgbClr val="E40A38"/>
              </a:solidFill>
              <a:latin typeface="Century Gothic"/>
            </a:endParaRPr>
          </a:p>
          <a:p>
            <a:pPr lvl="0" algn="l" defTabSz="914400">
              <a:lnSpc>
                <a:spcPct val="85000"/>
              </a:lnSpc>
              <a:defRPr/>
            </a:pPr>
            <a:endParaRPr lang="en-US" sz="800" kern="0" dirty="0">
              <a:solidFill>
                <a:srgbClr val="00458D"/>
              </a:solidFill>
              <a:latin typeface="+mn-lt"/>
              <a:ea typeface="+mn-ea"/>
              <a:cs typeface="Arial" panose="020B0604020202020204" pitchFamily="34" charset="0"/>
            </a:endParaRPr>
          </a:p>
        </p:txBody>
      </p:sp>
      <p:sp>
        <p:nvSpPr>
          <p:cNvPr id="18" name="Retângulo 43">
            <a:extLst>
              <a:ext uri="{FF2B5EF4-FFF2-40B4-BE49-F238E27FC236}">
                <a16:creationId xmlns:a16="http://schemas.microsoft.com/office/drawing/2014/main" id="{834ADCB4-BFB1-450D-8F6D-64217F4CD92C}"/>
              </a:ext>
            </a:extLst>
          </p:cNvPr>
          <p:cNvSpPr/>
          <p:nvPr userDrawn="1"/>
        </p:nvSpPr>
        <p:spPr>
          <a:xfrm>
            <a:off x="3634899" y="653543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ingle Profile">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F5F5AEA1-6A77-4676-B8B3-EF658F5F8430}"/>
              </a:ext>
            </a:extLst>
          </p:cNvPr>
          <p:cNvSpPr/>
          <p:nvPr userDrawn="1"/>
        </p:nvSpPr>
        <p:spPr>
          <a:xfrm>
            <a:off x="0" y="2698314"/>
            <a:ext cx="6262141" cy="4159686"/>
          </a:xfrm>
          <a:custGeom>
            <a:avLst/>
            <a:gdLst>
              <a:gd name="connsiteX0" fmla="*/ 2836724 w 6262141"/>
              <a:gd name="connsiteY0" fmla="*/ 775 h 4159686"/>
              <a:gd name="connsiteX1" fmla="*/ 3822188 w 6262141"/>
              <a:gd name="connsiteY1" fmla="*/ 22965 h 4159686"/>
              <a:gd name="connsiteX2" fmla="*/ 5982756 w 6262141"/>
              <a:gd name="connsiteY2" fmla="*/ 3706589 h 4159686"/>
              <a:gd name="connsiteX3" fmla="*/ 6262141 w 6262141"/>
              <a:gd name="connsiteY3" fmla="*/ 4159686 h 4159686"/>
              <a:gd name="connsiteX4" fmla="*/ 0 w 6262141"/>
              <a:gd name="connsiteY4" fmla="*/ 4159686 h 4159686"/>
              <a:gd name="connsiteX5" fmla="*/ 0 w 6262141"/>
              <a:gd name="connsiteY5" fmla="*/ 3700458 h 4159686"/>
              <a:gd name="connsiteX6" fmla="*/ 0 w 6262141"/>
              <a:gd name="connsiteY6" fmla="*/ 3329154 h 4159686"/>
              <a:gd name="connsiteX7" fmla="*/ 0 w 6262141"/>
              <a:gd name="connsiteY7" fmla="*/ 2944589 h 4159686"/>
              <a:gd name="connsiteX8" fmla="*/ 0 w 6262141"/>
              <a:gd name="connsiteY8" fmla="*/ 2546533 h 4159686"/>
              <a:gd name="connsiteX9" fmla="*/ 0 w 6262141"/>
              <a:gd name="connsiteY9" fmla="*/ 2134752 h 4159686"/>
              <a:gd name="connsiteX10" fmla="*/ 0 w 6262141"/>
              <a:gd name="connsiteY10" fmla="*/ 1709014 h 4159686"/>
              <a:gd name="connsiteX11" fmla="*/ 0 w 6262141"/>
              <a:gd name="connsiteY11" fmla="*/ 1269085 h 4159686"/>
              <a:gd name="connsiteX12" fmla="*/ 0 w 6262141"/>
              <a:gd name="connsiteY12" fmla="*/ 814735 h 4159686"/>
              <a:gd name="connsiteX13" fmla="*/ 0 w 6262141"/>
              <a:gd name="connsiteY13" fmla="*/ 345728 h 4159686"/>
              <a:gd name="connsiteX14" fmla="*/ 2836724 w 6262141"/>
              <a:gd name="connsiteY14" fmla="*/ 775 h 415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141" h="4159686">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36" name="Text Placeholder 30">
            <a:extLst>
              <a:ext uri="{FF2B5EF4-FFF2-40B4-BE49-F238E27FC236}">
                <a16:creationId xmlns:a16="http://schemas.microsoft.com/office/drawing/2014/main" id="{A694DB54-BE04-4A4E-A6EE-DAEE5E62E607}"/>
              </a:ext>
            </a:extLst>
          </p:cNvPr>
          <p:cNvSpPr>
            <a:spLocks noGrp="1"/>
          </p:cNvSpPr>
          <p:nvPr>
            <p:ph type="body" sz="quarter" idx="22" hasCustomPrompt="1"/>
          </p:nvPr>
        </p:nvSpPr>
        <p:spPr>
          <a:xfrm>
            <a:off x="8766493" y="1370345"/>
            <a:ext cx="3017520" cy="4684811"/>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5" name="Text Placeholder 4">
            <a:extLst>
              <a:ext uri="{FF2B5EF4-FFF2-40B4-BE49-F238E27FC236}">
                <a16:creationId xmlns:a16="http://schemas.microsoft.com/office/drawing/2014/main" id="{E2060C84-FD71-4961-82B4-7C268461CC65}"/>
              </a:ext>
            </a:extLst>
          </p:cNvPr>
          <p:cNvSpPr>
            <a:spLocks noGrp="1"/>
          </p:cNvSpPr>
          <p:nvPr>
            <p:ph type="body" sz="quarter" idx="21" hasCustomPrompt="1"/>
          </p:nvPr>
        </p:nvSpPr>
        <p:spPr>
          <a:xfrm>
            <a:off x="8766493" y="948199"/>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4">
            <a:extLst>
              <a:ext uri="{FF2B5EF4-FFF2-40B4-BE49-F238E27FC236}">
                <a16:creationId xmlns:a16="http://schemas.microsoft.com/office/drawing/2014/main" id="{2004AAFC-35BA-48A1-8C05-845440E48D80}"/>
              </a:ext>
            </a:extLst>
          </p:cNvPr>
          <p:cNvSpPr>
            <a:spLocks noGrp="1"/>
          </p:cNvSpPr>
          <p:nvPr>
            <p:ph type="body" sz="quarter" idx="18" hasCustomPrompt="1"/>
          </p:nvPr>
        </p:nvSpPr>
        <p:spPr>
          <a:xfrm>
            <a:off x="5395898" y="948199"/>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26" name="Text Placeholder 4">
            <a:extLst>
              <a:ext uri="{FF2B5EF4-FFF2-40B4-BE49-F238E27FC236}">
                <a16:creationId xmlns:a16="http://schemas.microsoft.com/office/drawing/2014/main" id="{7E551D69-F21D-4601-B4BD-97ECB52F39D6}"/>
              </a:ext>
            </a:extLst>
          </p:cNvPr>
          <p:cNvSpPr>
            <a:spLocks noGrp="1"/>
          </p:cNvSpPr>
          <p:nvPr>
            <p:ph type="body" sz="quarter" idx="14" hasCustomPrompt="1"/>
          </p:nvPr>
        </p:nvSpPr>
        <p:spPr>
          <a:xfrm>
            <a:off x="783129" y="4963915"/>
            <a:ext cx="3296647" cy="331986"/>
          </a:xfrm>
          <a:prstGeom prst="rect">
            <a:avLst/>
          </a:prstGeom>
          <a:noFill/>
        </p:spPr>
        <p:txBody>
          <a:bodyPr anchor="ctr">
            <a:noAutofit/>
          </a:bodyPr>
          <a:lstStyle>
            <a:lvl1pPr algn="l">
              <a:defRPr sz="1600" b="1">
                <a:solidFill>
                  <a:schemeClr val="bg1"/>
                </a:solidFill>
              </a:defRPr>
            </a:lvl1pPr>
            <a:lvl2pPr>
              <a:defRPr sz="1400"/>
            </a:lvl2pPr>
            <a:lvl3pPr>
              <a:defRPr sz="1200"/>
            </a:lvl3pPr>
            <a:lvl4pPr>
              <a:defRPr sz="1100"/>
            </a:lvl4pPr>
            <a:lvl5pPr>
              <a:defRPr sz="1100"/>
            </a:lvl5pPr>
          </a:lstStyle>
          <a:p>
            <a:pPr lvl="0"/>
            <a:r>
              <a:rPr lang="en-US" dirty="0"/>
              <a:t>Insert education </a:t>
            </a:r>
          </a:p>
        </p:txBody>
      </p:sp>
      <p:sp>
        <p:nvSpPr>
          <p:cNvPr id="23" name="Text Placeholder 4">
            <a:extLst>
              <a:ext uri="{FF2B5EF4-FFF2-40B4-BE49-F238E27FC236}">
                <a16:creationId xmlns:a16="http://schemas.microsoft.com/office/drawing/2014/main" id="{BC359575-5CC3-4B2F-91E7-19D6A150BE7B}"/>
              </a:ext>
            </a:extLst>
          </p:cNvPr>
          <p:cNvSpPr>
            <a:spLocks noGrp="1"/>
          </p:cNvSpPr>
          <p:nvPr>
            <p:ph type="body" sz="quarter" idx="13" hasCustomPrompt="1"/>
          </p:nvPr>
        </p:nvSpPr>
        <p:spPr>
          <a:xfrm>
            <a:off x="783129" y="3601839"/>
            <a:ext cx="3296647" cy="412363"/>
          </a:xfrm>
          <a:prstGeom prst="rect">
            <a:avLst/>
          </a:prstGeom>
          <a:noFill/>
        </p:spPr>
        <p:txBody>
          <a:bodyPr anchor="ctr">
            <a:noAutofit/>
          </a:bodyPr>
          <a:lstStyle>
            <a:lvl1pPr algn="l">
              <a:spcAft>
                <a:spcPts val="0"/>
              </a:spcAft>
              <a:defRPr sz="1800" b="1">
                <a:solidFill>
                  <a:schemeClr val="bg1"/>
                </a:solidFill>
              </a:defRPr>
            </a:lvl1pPr>
            <a:lvl2pPr>
              <a:defRPr sz="1400"/>
            </a:lvl2pPr>
            <a:lvl3pPr>
              <a:defRPr sz="1200"/>
            </a:lvl3pPr>
            <a:lvl4pPr>
              <a:defRPr sz="1100"/>
            </a:lvl4pPr>
            <a:lvl5pPr>
              <a:defRPr sz="1100"/>
            </a:lvl5pPr>
          </a:lstStyle>
          <a:p>
            <a:pPr lvl="0"/>
            <a:r>
              <a:rPr lang="en-US" dirty="0"/>
              <a:t>Insert Name</a:t>
            </a:r>
          </a:p>
        </p:txBody>
      </p:sp>
      <p:sp>
        <p:nvSpPr>
          <p:cNvPr id="24" name="Text Placeholder 7">
            <a:extLst>
              <a:ext uri="{FF2B5EF4-FFF2-40B4-BE49-F238E27FC236}">
                <a16:creationId xmlns:a16="http://schemas.microsoft.com/office/drawing/2014/main" id="{53745724-67BB-4475-9660-FEEE12268615}"/>
              </a:ext>
            </a:extLst>
          </p:cNvPr>
          <p:cNvSpPr>
            <a:spLocks noGrp="1"/>
          </p:cNvSpPr>
          <p:nvPr>
            <p:ph type="body" sz="quarter" idx="10" hasCustomPrompt="1"/>
          </p:nvPr>
        </p:nvSpPr>
        <p:spPr>
          <a:xfrm>
            <a:off x="782081" y="4029586"/>
            <a:ext cx="3304144" cy="894840"/>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27" name="Text Placeholder 7">
            <a:extLst>
              <a:ext uri="{FF2B5EF4-FFF2-40B4-BE49-F238E27FC236}">
                <a16:creationId xmlns:a16="http://schemas.microsoft.com/office/drawing/2014/main" id="{C78431F2-3F85-4748-A6BC-A08250A6D354}"/>
              </a:ext>
            </a:extLst>
          </p:cNvPr>
          <p:cNvSpPr>
            <a:spLocks noGrp="1"/>
          </p:cNvSpPr>
          <p:nvPr>
            <p:ph type="body" sz="quarter" idx="15" hasCustomPrompt="1"/>
          </p:nvPr>
        </p:nvSpPr>
        <p:spPr>
          <a:xfrm>
            <a:off x="782081" y="5286886"/>
            <a:ext cx="3297695" cy="713864"/>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31" name="Text Placeholder 30">
            <a:extLst>
              <a:ext uri="{FF2B5EF4-FFF2-40B4-BE49-F238E27FC236}">
                <a16:creationId xmlns:a16="http://schemas.microsoft.com/office/drawing/2014/main" id="{2F5FD05B-1971-40EF-87B3-AD5F161F8514}"/>
              </a:ext>
            </a:extLst>
          </p:cNvPr>
          <p:cNvSpPr>
            <a:spLocks noGrp="1"/>
          </p:cNvSpPr>
          <p:nvPr>
            <p:ph type="body" sz="quarter" idx="17" hasCustomPrompt="1"/>
          </p:nvPr>
        </p:nvSpPr>
        <p:spPr>
          <a:xfrm>
            <a:off x="5393774" y="1370346"/>
            <a:ext cx="3017520" cy="1951038"/>
          </a:xfrm>
          <a:prstGeom prst="rect">
            <a:avLst/>
          </a:prstGeom>
        </p:spPr>
        <p:txBody>
          <a:bodyPr>
            <a:noAutofit/>
          </a:bodyPr>
          <a:lstStyle>
            <a:lvl1pPr marL="233363" marR="0" indent="-233363"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3" name="Text Placeholder 4">
            <a:extLst>
              <a:ext uri="{FF2B5EF4-FFF2-40B4-BE49-F238E27FC236}">
                <a16:creationId xmlns:a16="http://schemas.microsoft.com/office/drawing/2014/main" id="{C387DD03-5B9B-4915-A35C-BA24C495D5E3}"/>
              </a:ext>
            </a:extLst>
          </p:cNvPr>
          <p:cNvSpPr>
            <a:spLocks noGrp="1"/>
          </p:cNvSpPr>
          <p:nvPr>
            <p:ph type="body" sz="quarter" idx="19" hasCustomPrompt="1"/>
          </p:nvPr>
        </p:nvSpPr>
        <p:spPr>
          <a:xfrm>
            <a:off x="5406896" y="3683544"/>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30">
            <a:extLst>
              <a:ext uri="{FF2B5EF4-FFF2-40B4-BE49-F238E27FC236}">
                <a16:creationId xmlns:a16="http://schemas.microsoft.com/office/drawing/2014/main" id="{F174517F-7F9E-4498-9850-A8027203156A}"/>
              </a:ext>
            </a:extLst>
          </p:cNvPr>
          <p:cNvSpPr>
            <a:spLocks noGrp="1"/>
          </p:cNvSpPr>
          <p:nvPr>
            <p:ph type="body" sz="quarter" idx="20" hasCustomPrompt="1"/>
          </p:nvPr>
        </p:nvSpPr>
        <p:spPr>
          <a:xfrm>
            <a:off x="5404772" y="4105691"/>
            <a:ext cx="3017520" cy="1951038"/>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13" name="Oval 20">
            <a:extLst>
              <a:ext uri="{FF2B5EF4-FFF2-40B4-BE49-F238E27FC236}">
                <a16:creationId xmlns:a16="http://schemas.microsoft.com/office/drawing/2014/main" id="{1EFB3510-D39A-47CF-8191-109DDF9E53D5}"/>
              </a:ext>
            </a:extLst>
          </p:cNvPr>
          <p:cNvSpPr/>
          <p:nvPr userDrawn="1"/>
        </p:nvSpPr>
        <p:spPr>
          <a:xfrm>
            <a:off x="762628" y="1028252"/>
            <a:ext cx="2609222" cy="246569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tx2"/>
                </a:solidFill>
                <a:latin typeface="+mj-lt"/>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ext with Filled Background">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443981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Placeholder 10">
            <a:extLst>
              <a:ext uri="{FF2B5EF4-FFF2-40B4-BE49-F238E27FC236}">
                <a16:creationId xmlns:a16="http://schemas.microsoft.com/office/drawing/2014/main" id="{709E13E3-3323-4A67-80E2-F9198122983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839" r="32420"/>
          <a:stretch/>
        </p:blipFill>
        <p:spPr>
          <a:xfrm>
            <a:off x="4253790" y="-2148"/>
            <a:ext cx="7938210" cy="6898276"/>
          </a:xfrm>
          <a:prstGeom prst="rect">
            <a:avLst/>
          </a:prstGeom>
        </p:spPr>
      </p:pic>
      <p:sp>
        <p:nvSpPr>
          <p:cNvPr id="8" name="Text Placeholder 7">
            <a:extLst>
              <a:ext uri="{FF2B5EF4-FFF2-40B4-BE49-F238E27FC236}">
                <a16:creationId xmlns:a16="http://schemas.microsoft.com/office/drawing/2014/main" id="{27CE2609-37DA-4C4C-BF45-E56CE85AA41D}"/>
              </a:ext>
            </a:extLst>
          </p:cNvPr>
          <p:cNvSpPr>
            <a:spLocks noGrp="1"/>
          </p:cNvSpPr>
          <p:nvPr>
            <p:ph type="body" sz="quarter" idx="10" hasCustomPrompt="1"/>
          </p:nvPr>
        </p:nvSpPr>
        <p:spPr>
          <a:xfrm>
            <a:off x="407988" y="3068960"/>
            <a:ext cx="6696124" cy="3375382"/>
          </a:xfrm>
          <a:prstGeom prst="rect">
            <a:avLst/>
          </a:prstGeom>
        </p:spPr>
        <p:txBody>
          <a:bodyPr>
            <a:noAutofit/>
          </a:bodyPr>
          <a:lstStyle>
            <a:lvl1pPr>
              <a:lnSpc>
                <a:spcPts val="2000"/>
              </a:lnSpc>
              <a:spcAft>
                <a:spcPts val="1800"/>
              </a:spcAft>
              <a:defRPr sz="1600">
                <a:solidFill>
                  <a:schemeClr val="bg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endParaRPr lang="pt-PT" dirty="0"/>
          </a:p>
        </p:txBody>
      </p:sp>
      <p:sp>
        <p:nvSpPr>
          <p:cNvPr id="10" name="Title Placeholder 1">
            <a:extLst>
              <a:ext uri="{FF2B5EF4-FFF2-40B4-BE49-F238E27FC236}">
                <a16:creationId xmlns:a16="http://schemas.microsoft.com/office/drawing/2014/main" id="{57798370-07F4-412F-86CE-30C026EA6825}"/>
              </a:ext>
            </a:extLst>
          </p:cNvPr>
          <p:cNvSpPr>
            <a:spLocks noGrp="1"/>
          </p:cNvSpPr>
          <p:nvPr>
            <p:ph type="title" hasCustomPrompt="1"/>
          </p:nvPr>
        </p:nvSpPr>
        <p:spPr>
          <a:xfrm>
            <a:off x="407988" y="2002973"/>
            <a:ext cx="10044635" cy="859536"/>
          </a:xfrm>
          <a:prstGeom prst="rect">
            <a:avLst/>
          </a:prstGeom>
        </p:spPr>
        <p:txBody>
          <a:bodyPr vert="horz" lIns="0" tIns="0" rIns="0" bIns="0" rtlCol="0" anchor="b">
            <a:normAutofit/>
          </a:bodyPr>
          <a:lstStyle>
            <a:lvl1pPr>
              <a:defRPr lang="pt-PT" dirty="0">
                <a:solidFill>
                  <a:schemeClr val="bg1"/>
                </a:solidFill>
              </a:defRPr>
            </a:lvl1pPr>
          </a:lstStyle>
          <a:p>
            <a:pPr lvl="0">
              <a:lnSpc>
                <a:spcPts val="3000"/>
              </a:lnSpc>
            </a:pPr>
            <a:r>
              <a:rPr lang="en-US" dirty="0"/>
              <a:t>Click to insert title</a:t>
            </a:r>
            <a:endParaRPr lang="pt-PT" dirty="0"/>
          </a:p>
        </p:txBody>
      </p:sp>
      <p:sp>
        <p:nvSpPr>
          <p:cNvPr id="6" name="Retângulo 43">
            <a:extLst>
              <a:ext uri="{FF2B5EF4-FFF2-40B4-BE49-F238E27FC236}">
                <a16:creationId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7"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cxnSp>
        <p:nvCxnSpPr>
          <p:cNvPr id="9"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3"/>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Tree>
    <p:extLst/>
  </p:cSld>
  <p:clrMapOvr>
    <a:masterClrMapping/>
  </p:clrMapOvr>
  <p:extLst mod="1">
    <p:ext uri="{DCECCB84-F9BA-43D5-87BE-67443E8EF086}">
      <p15:sldGuideLst xmlns:p15="http://schemas.microsoft.com/office/powerpoint/2012/main">
        <p15:guide id="1" orient="horz" pos="255">
          <p15:clr>
            <a:srgbClr val="FBAE40"/>
          </p15:clr>
        </p15:guide>
        <p15:guide id="2" pos="257">
          <p15:clr>
            <a:srgbClr val="FBAE40"/>
          </p15:clr>
        </p15:guide>
        <p15:guide id="3" pos="6879">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7CE2609-37DA-4C4C-BF45-E56CE85AA41D}"/>
              </a:ext>
            </a:extLst>
          </p:cNvPr>
          <p:cNvSpPr>
            <a:spLocks noGrp="1"/>
          </p:cNvSpPr>
          <p:nvPr>
            <p:ph type="body" sz="quarter" idx="10" hasCustomPrompt="1"/>
          </p:nvPr>
        </p:nvSpPr>
        <p:spPr>
          <a:xfrm>
            <a:off x="407987" y="2010606"/>
            <a:ext cx="5543551" cy="4442581"/>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1" name="Text Placeholder 7">
            <a:extLst>
              <a:ext uri="{FF2B5EF4-FFF2-40B4-BE49-F238E27FC236}">
                <a16:creationId xmlns:a16="http://schemas.microsoft.com/office/drawing/2014/main" id="{4F279807-494A-45DD-A5C6-24F625316B92}"/>
              </a:ext>
            </a:extLst>
          </p:cNvPr>
          <p:cNvSpPr>
            <a:spLocks noGrp="1"/>
          </p:cNvSpPr>
          <p:nvPr>
            <p:ph type="body" sz="quarter" idx="11" hasCustomPrompt="1"/>
          </p:nvPr>
        </p:nvSpPr>
        <p:spPr>
          <a:xfrm>
            <a:off x="6240465" y="2010606"/>
            <a:ext cx="5516444" cy="4441372"/>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3" name="Text Placeholder 7">
            <a:extLst>
              <a:ext uri="{FF2B5EF4-FFF2-40B4-BE49-F238E27FC236}">
                <a16:creationId xmlns:a16="http://schemas.microsoft.com/office/drawing/2014/main" id="{D8D7F005-BA7C-423E-87B0-6782D88233F6}"/>
              </a:ext>
            </a:extLst>
          </p:cNvPr>
          <p:cNvSpPr>
            <a:spLocks noGrp="1"/>
          </p:cNvSpPr>
          <p:nvPr>
            <p:ph type="body" sz="quarter" idx="12" hasCustomPrompt="1"/>
          </p:nvPr>
        </p:nvSpPr>
        <p:spPr>
          <a:xfrm>
            <a:off x="407987" y="1420990"/>
            <a:ext cx="5543551"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14" name="Text Placeholder 7">
            <a:extLst>
              <a:ext uri="{FF2B5EF4-FFF2-40B4-BE49-F238E27FC236}">
                <a16:creationId xmlns:a16="http://schemas.microsoft.com/office/drawing/2014/main" id="{47BDC0DA-1585-454D-9E74-41D2AFC0FEE5}"/>
              </a:ext>
            </a:extLst>
          </p:cNvPr>
          <p:cNvSpPr>
            <a:spLocks noGrp="1"/>
          </p:cNvSpPr>
          <p:nvPr>
            <p:ph type="body" sz="quarter" idx="13" hasCustomPrompt="1"/>
          </p:nvPr>
        </p:nvSpPr>
        <p:spPr>
          <a:xfrm>
            <a:off x="6240465" y="1420990"/>
            <a:ext cx="5516444"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9" name="Title Placeholder 1">
            <a:extLst>
              <a:ext uri="{FF2B5EF4-FFF2-40B4-BE49-F238E27FC236}">
                <a16:creationId xmlns:a16="http://schemas.microsoft.com/office/drawing/2014/main" id="{6733E381-C11A-4F10-88ED-DDEA4B9167E2}"/>
              </a:ext>
            </a:extLst>
          </p:cNvPr>
          <p:cNvSpPr>
            <a:spLocks noGrp="1"/>
          </p:cNvSpPr>
          <p:nvPr>
            <p:ph type="title" hasCustomPrompt="1"/>
          </p:nvPr>
        </p:nvSpPr>
        <p:spPr>
          <a:xfrm>
            <a:off x="407988" y="404813"/>
            <a:ext cx="10944596" cy="865054"/>
          </a:xfrm>
          <a:prstGeom prst="rect">
            <a:avLst/>
          </a:prstGeom>
        </p:spPr>
        <p:txBody>
          <a:bodyPr vert="horz" lIns="0" tIns="0" rIns="0" bIns="0" rtlCol="0" anchor="t">
            <a:normAutofit/>
          </a:bodyPr>
          <a:lstStyle>
            <a:lvl1pPr>
              <a:defRPr lang="pt-PT" dirty="0">
                <a:solidFill>
                  <a:schemeClr val="tx2"/>
                </a:solidFill>
              </a:defRPr>
            </a:lvl1pPr>
          </a:lstStyle>
          <a:p>
            <a:pPr lvl="0">
              <a:lnSpc>
                <a:spcPts val="3000"/>
              </a:lnSpc>
            </a:pPr>
            <a:r>
              <a:rPr lang="en-US" dirty="0"/>
              <a:t>Click to insert title</a:t>
            </a:r>
            <a:endParaRPr lang="pt-PT" dirty="0"/>
          </a:p>
        </p:txBody>
      </p:sp>
      <p:sp>
        <p:nvSpPr>
          <p:cNvPr id="16"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2"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50719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id="{F376ABD1-4930-42EB-9A73-9A9C7C6BF2D3}"/>
              </a:ext>
            </a:extLst>
          </p:cNvPr>
          <p:cNvSpPr/>
          <p:nvPr userDrawn="1"/>
        </p:nvSpPr>
        <p:spPr>
          <a:xfrm>
            <a:off x="407988" y="6555970"/>
            <a:ext cx="3424326" cy="302029"/>
          </a:xfrm>
          <a:prstGeom prst="rect">
            <a:avLst/>
          </a:prstGeom>
        </p:spPr>
        <p:txBody>
          <a:bodyPr wrap="square" lIns="0" tIns="0" rIns="0" bIns="0" anchor="ctr" anchorCtr="0">
            <a:noAutofit/>
          </a:bodyPr>
          <a:lstStyle/>
          <a:p>
            <a:pPr marL="0" marR="0" lvl="0" indent="0" algn="l" defTabSz="914400" rtl="0" eaLnBrk="1" fontAlgn="auto" latinLnBrk="0" hangingPunct="1">
              <a:lnSpc>
                <a:spcPct val="85000"/>
              </a:lnSpc>
              <a:spcBef>
                <a:spcPts val="0"/>
              </a:spcBef>
              <a:spcAft>
                <a:spcPts val="0"/>
              </a:spcAft>
              <a:buClrTx/>
              <a:buSzTx/>
              <a:buFontTx/>
              <a:buNone/>
              <a:tabLst/>
              <a:defRPr/>
            </a:pPr>
            <a:r>
              <a:rPr lang="en-US" sz="800" kern="0" dirty="0">
                <a:solidFill>
                  <a:srgbClr val="00458D"/>
                </a:solidFill>
                <a:latin typeface="+mn-lt"/>
                <a:ea typeface="+mn-ea"/>
                <a:cs typeface="Arial" panose="020B0604020202020204" pitchFamily="34" charset="0"/>
              </a:rPr>
              <a:t>AA GDPR </a:t>
            </a:r>
            <a:r>
              <a:rPr lang="mr-IN" sz="800" kern="0" dirty="0">
                <a:solidFill>
                  <a:srgbClr val="00458D"/>
                </a:solidFill>
                <a:latin typeface="+mn-lt"/>
                <a:ea typeface="+mn-ea"/>
                <a:cs typeface="Arial" panose="020B0604020202020204" pitchFamily="34" charset="0"/>
              </a:rPr>
              <a:t>–</a:t>
            </a:r>
            <a:r>
              <a:rPr lang="en-US" sz="800" kern="0" dirty="0">
                <a:solidFill>
                  <a:srgbClr val="00458D"/>
                </a:solidFill>
                <a:latin typeface="+mn-lt"/>
                <a:ea typeface="+mn-ea"/>
                <a:cs typeface="Arial" panose="020B0604020202020204" pitchFamily="34" charset="0"/>
              </a:rPr>
              <a:t> Deletion</a:t>
            </a:r>
            <a:r>
              <a:rPr lang="en-US" sz="800" kern="0" baseline="0" dirty="0">
                <a:solidFill>
                  <a:srgbClr val="00458D"/>
                </a:solidFill>
                <a:latin typeface="+mn-lt"/>
                <a:ea typeface="+mn-ea"/>
                <a:cs typeface="Arial" panose="020B0604020202020204" pitchFamily="34" charset="0"/>
              </a:rPr>
              <a:t> Impact Study  |  </a:t>
            </a:r>
            <a:r>
              <a:rPr lang="en-US" sz="800" dirty="0">
                <a:solidFill>
                  <a:srgbClr val="E40A38"/>
                </a:solidFill>
                <a:latin typeface="Century Gothic"/>
              </a:rPr>
              <a:t>Confidentiality</a:t>
            </a:r>
            <a:r>
              <a:rPr lang="en-US" sz="800" baseline="0" dirty="0">
                <a:solidFill>
                  <a:srgbClr val="E40A38"/>
                </a:solidFill>
                <a:latin typeface="Century Gothic"/>
              </a:rPr>
              <a:t> Level</a:t>
            </a:r>
            <a:endParaRPr lang="en-US" sz="800" dirty="0">
              <a:solidFill>
                <a:srgbClr val="E40A38"/>
              </a:solidFill>
              <a:latin typeface="Century Gothic"/>
            </a:endParaRPr>
          </a:p>
          <a:p>
            <a:pPr lvl="0" algn="l" defTabSz="914400">
              <a:lnSpc>
                <a:spcPct val="85000"/>
              </a:lnSpc>
              <a:defRPr/>
            </a:pPr>
            <a:endParaRPr lang="en-US" sz="800" kern="0" dirty="0">
              <a:solidFill>
                <a:srgbClr val="00458D"/>
              </a:solidFill>
              <a:latin typeface="+mn-lt"/>
              <a:ea typeface="+mn-ea"/>
              <a:cs typeface="Arial" panose="020B0604020202020204" pitchFamily="34" charset="0"/>
            </a:endParaRPr>
          </a:p>
        </p:txBody>
      </p:sp>
      <p:sp>
        <p:nvSpPr>
          <p:cNvPr id="17" name="Retângulo 43">
            <a:extLst>
              <a:ext uri="{FF2B5EF4-FFF2-40B4-BE49-F238E27FC236}">
                <a16:creationId xmlns:a16="http://schemas.microsoft.com/office/drawing/2014/main" id="{834ADCB4-BFB1-450D-8F6D-64217F4CD92C}"/>
              </a:ext>
            </a:extLst>
          </p:cNvPr>
          <p:cNvSpPr/>
          <p:nvPr userDrawn="1"/>
        </p:nvSpPr>
        <p:spPr>
          <a:xfrm>
            <a:off x="3634899" y="653543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ver5 (Image placeholder)">
    <p:bg>
      <p:bgPr>
        <a:solidFill>
          <a:schemeClr val="bg1"/>
        </a:solidFill>
        <a:effectLst/>
      </p:bgPr>
    </p:bg>
    <p:spTree>
      <p:nvGrpSpPr>
        <p:cNvPr id="1" name=""/>
        <p:cNvGrpSpPr/>
        <p:nvPr/>
      </p:nvGrpSpPr>
      <p:grpSpPr>
        <a:xfrm>
          <a:off x="0" y="0"/>
          <a:ext cx="0" cy="0"/>
          <a:chOff x="0" y="0"/>
          <a:chExt cx="0" cy="0"/>
        </a:xfrm>
      </p:grpSpPr>
      <p:sp>
        <p:nvSpPr>
          <p:cNvPr id="6" name="Rectangle 5"/>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11">
            <a:extLst>
              <a:ext uri="{FF2B5EF4-FFF2-40B4-BE49-F238E27FC236}">
                <a16:creationId xmlns:a16="http://schemas.microsoft.com/office/drawing/2014/main" id="{25D6B527-14EF-4F30-9C9C-691EC4327EE7}"/>
              </a:ext>
            </a:extLst>
          </p:cNvPr>
          <p:cNvSpPr>
            <a:spLocks noGrp="1"/>
          </p:cNvSpPr>
          <p:nvPr>
            <p:ph type="pic" sz="quarter" idx="10"/>
          </p:nvPr>
        </p:nvSpPr>
        <p:spPr>
          <a:xfrm>
            <a:off x="4298310" y="-1588"/>
            <a:ext cx="7893690" cy="6859588"/>
          </a:xfrm>
        </p:spPr>
        <p:txBody>
          <a:bodyPr anchor="ctr"/>
          <a:lstStyle>
            <a:lvl1pPr algn="ctr">
              <a:defRPr/>
            </a:lvl1pPr>
          </a:lstStyle>
          <a:p>
            <a:r>
              <a:rPr lang="en-US"/>
              <a:t>Click icon to add picture</a:t>
            </a:r>
            <a:endParaRPr lang="pt-PT" dirty="0"/>
          </a:p>
        </p:txBody>
      </p:sp>
      <p:sp>
        <p:nvSpPr>
          <p:cNvPr id="14" name="Text Placeholder 13">
            <a:extLst>
              <a:ext uri="{FF2B5EF4-FFF2-40B4-BE49-F238E27FC236}">
                <a16:creationId xmlns:a16="http://schemas.microsoft.com/office/drawing/2014/main" id="{B83CBA49-BBF9-4CF0-9E0B-FF67BA149660}"/>
              </a:ext>
            </a:extLst>
          </p:cNvPr>
          <p:cNvSpPr>
            <a:spLocks noGrp="1"/>
          </p:cNvSpPr>
          <p:nvPr>
            <p:ph type="body" sz="quarter" idx="11" hasCustomPrompt="1"/>
          </p:nvPr>
        </p:nvSpPr>
        <p:spPr>
          <a:xfrm>
            <a:off x="407988" y="3068960"/>
            <a:ext cx="4103688" cy="863600"/>
          </a:xfrm>
        </p:spPr>
        <p:txBody>
          <a:bodyPr lIns="0" tIns="0" rIns="0" bIns="0" anchor="b">
            <a:normAutofit/>
          </a:bodyPr>
          <a:lstStyle>
            <a:lvl1pPr>
              <a:lnSpc>
                <a:spcPts val="3000"/>
              </a:lnSpc>
              <a:defRPr sz="2600">
                <a:solidFill>
                  <a:srgbClr val="0070AD"/>
                </a:solidFill>
              </a:defRPr>
            </a:lvl1pPr>
            <a:lvl2pPr>
              <a:defRPr sz="2400">
                <a:solidFill>
                  <a:srgbClr val="0070AD"/>
                </a:solidFill>
              </a:defRPr>
            </a:lvl2pPr>
          </a:lstStyle>
          <a:p>
            <a:pPr lvl="0"/>
            <a:r>
              <a:rPr lang="en-US" dirty="0"/>
              <a:t>Click to insert title</a:t>
            </a:r>
            <a:endParaRPr lang="pt-PT" dirty="0"/>
          </a:p>
        </p:txBody>
      </p:sp>
      <p:sp>
        <p:nvSpPr>
          <p:cNvPr id="15" name="Text Placeholder 13">
            <a:extLst>
              <a:ext uri="{FF2B5EF4-FFF2-40B4-BE49-F238E27FC236}">
                <a16:creationId xmlns:a16="http://schemas.microsoft.com/office/drawing/2014/main" id="{F4C94DDB-5E07-4F17-ABAA-3E9C5E8683A1}"/>
              </a:ext>
            </a:extLst>
          </p:cNvPr>
          <p:cNvSpPr>
            <a:spLocks noGrp="1"/>
          </p:cNvSpPr>
          <p:nvPr>
            <p:ph type="body" sz="quarter" idx="12" hasCustomPrompt="1"/>
          </p:nvPr>
        </p:nvSpPr>
        <p:spPr>
          <a:xfrm>
            <a:off x="407988" y="4040163"/>
            <a:ext cx="4103688" cy="1189037"/>
          </a:xfrm>
        </p:spPr>
        <p:txBody>
          <a:bodyPr lIns="0" tIns="0" rIns="0" bIns="0">
            <a:normAutofit/>
          </a:bodyPr>
          <a:lstStyle>
            <a:lvl1pPr>
              <a:lnSpc>
                <a:spcPts val="1800"/>
              </a:lnSpc>
              <a:defRPr sz="1600">
                <a:solidFill>
                  <a:srgbClr val="0070AD"/>
                </a:solidFill>
              </a:defRPr>
            </a:lvl1pPr>
            <a:lvl2pPr>
              <a:defRPr sz="1600">
                <a:solidFill>
                  <a:srgbClr val="0070AD"/>
                </a:solidFill>
              </a:defRPr>
            </a:lvl2pPr>
          </a:lstStyle>
          <a:p>
            <a:pPr lvl="0"/>
            <a:r>
              <a:rPr lang="en-US" dirty="0"/>
              <a:t>Click to insert presenter, location, and date</a:t>
            </a:r>
            <a:endParaRPr lang="pt-PT" dirty="0"/>
          </a:p>
        </p:txBody>
      </p:sp>
      <p:pic>
        <p:nvPicPr>
          <p:cNvPr id="5" name="Graphic 9">
            <a:extLst>
              <a:ext uri="{FF2B5EF4-FFF2-40B4-BE49-F238E27FC236}">
                <a16:creationId xmlns:a16="http://schemas.microsoft.com/office/drawing/2014/main" id="{C3D2EC56-D17C-4A75-8178-C69397BC735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07988" y="404813"/>
            <a:ext cx="2286000" cy="510013"/>
          </a:xfrm>
          <a:prstGeom prst="rect">
            <a:avLst/>
          </a:prstGeom>
        </p:spPr>
      </p:pic>
    </p:spTree>
    <p:extLst>
      <p:ext uri="{BB962C8B-B14F-4D97-AF65-F5344CB8AC3E}">
        <p14:creationId xmlns:p14="http://schemas.microsoft.com/office/powerpoint/2010/main" val="2627940246"/>
      </p:ext>
    </p:extLst>
  </p:cSld>
  <p:clrMapOvr>
    <a:masterClrMapping/>
  </p:clrMapOvr>
  <p:extLst mod="1">
    <p:ext uri="{DCECCB84-F9BA-43D5-87BE-67443E8EF086}">
      <p15:sldGuideLst xmlns:p15="http://schemas.microsoft.com/office/powerpoint/2012/main">
        <p15:guide id="1" orient="horz" pos="2160" userDrawn="1">
          <p15:clr>
            <a:srgbClr val="FBAE40"/>
          </p15:clr>
        </p15:guide>
        <p15:guide id="2" pos="4634" userDrawn="1">
          <p15:clr>
            <a:srgbClr val="FBAE40"/>
          </p15:clr>
        </p15:guide>
        <p15:guide id="3" pos="7219" userDrawn="1">
          <p15:clr>
            <a:srgbClr val="FBAE40"/>
          </p15:clr>
        </p15:guide>
        <p15:guide id="4" orient="horz" pos="2614" userDrawn="1">
          <p15:clr>
            <a:srgbClr val="FBAE40"/>
          </p15:clr>
        </p15:guide>
        <p15:guide id="5" orient="horz" pos="3203" userDrawn="1">
          <p15:clr>
            <a:srgbClr val="FBAE40"/>
          </p15:clr>
        </p15:guide>
        <p15:guide id="6" orient="horz" pos="3952" userDrawn="1">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hree column with content">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79F1DAD-5BB1-4142-B838-01DB99370135}"/>
              </a:ext>
            </a:extLst>
          </p:cNvPr>
          <p:cNvSpPr/>
          <p:nvPr userDrawn="1"/>
        </p:nvSpPr>
        <p:spPr>
          <a:xfrm>
            <a:off x="0" y="4077072"/>
            <a:ext cx="12192000" cy="27809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9" name="Text Placeholder 4">
            <a:extLst>
              <a:ext uri="{FF2B5EF4-FFF2-40B4-BE49-F238E27FC236}">
                <a16:creationId xmlns:a16="http://schemas.microsoft.com/office/drawing/2014/main" id="{04C1CAD0-39C3-4CE2-A9E9-8CA99EFF5357}"/>
              </a:ext>
            </a:extLst>
          </p:cNvPr>
          <p:cNvSpPr>
            <a:spLocks noGrp="1"/>
          </p:cNvSpPr>
          <p:nvPr>
            <p:ph type="body" sz="quarter" idx="13" hasCustomPrompt="1"/>
          </p:nvPr>
        </p:nvSpPr>
        <p:spPr>
          <a:xfrm>
            <a:off x="426488"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4">
            <a:extLst>
              <a:ext uri="{FF2B5EF4-FFF2-40B4-BE49-F238E27FC236}">
                <a16:creationId xmlns:a16="http://schemas.microsoft.com/office/drawing/2014/main" id="{8D6FD04F-776D-4BC2-9828-DC149A95B778}"/>
              </a:ext>
            </a:extLst>
          </p:cNvPr>
          <p:cNvSpPr>
            <a:spLocks noGrp="1"/>
          </p:cNvSpPr>
          <p:nvPr>
            <p:ph type="body" sz="quarter" idx="27" hasCustomPrompt="1"/>
          </p:nvPr>
        </p:nvSpPr>
        <p:spPr>
          <a:xfrm>
            <a:off x="8217853"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9" name="Text Placeholder 4">
            <a:extLst>
              <a:ext uri="{FF2B5EF4-FFF2-40B4-BE49-F238E27FC236}">
                <a16:creationId xmlns:a16="http://schemas.microsoft.com/office/drawing/2014/main" id="{5A2CDF95-9D29-4775-8BEF-90BC5372B782}"/>
              </a:ext>
            </a:extLst>
          </p:cNvPr>
          <p:cNvSpPr>
            <a:spLocks noGrp="1"/>
          </p:cNvSpPr>
          <p:nvPr>
            <p:ph type="body" sz="quarter" idx="29" hasCustomPrompt="1"/>
          </p:nvPr>
        </p:nvSpPr>
        <p:spPr>
          <a:xfrm>
            <a:off x="4322171"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41" name="Text Placeholder 4">
            <a:extLst>
              <a:ext uri="{FF2B5EF4-FFF2-40B4-BE49-F238E27FC236}">
                <a16:creationId xmlns:a16="http://schemas.microsoft.com/office/drawing/2014/main" id="{6012FFDA-311F-429E-998E-F6E6B0A7186E}"/>
              </a:ext>
            </a:extLst>
          </p:cNvPr>
          <p:cNvSpPr>
            <a:spLocks noGrp="1"/>
          </p:cNvSpPr>
          <p:nvPr>
            <p:ph type="body" sz="quarter" idx="31" hasCustomPrompt="1"/>
          </p:nvPr>
        </p:nvSpPr>
        <p:spPr>
          <a:xfrm>
            <a:off x="407987" y="4231996"/>
            <a:ext cx="11376025" cy="412363"/>
          </a:xfrm>
          <a:prstGeom prst="rect">
            <a:avLst/>
          </a:prstGeom>
          <a:noFill/>
        </p:spPr>
        <p:txBody>
          <a:bodyPr vert="horz" lIns="0" tIns="0" rIns="0" bIns="0" rtlCol="0" anchor="ctr">
            <a:noAutofit/>
          </a:bodyPr>
          <a:lstStyle>
            <a:lvl1pPr>
              <a:defRPr lang="en-US" b="0" dirty="0">
                <a:solidFill>
                  <a:schemeClr val="accent4"/>
                </a:solidFill>
              </a:defRPr>
            </a:lvl1pPr>
          </a:lstStyle>
          <a:p>
            <a:pPr lvl="0"/>
            <a:r>
              <a:rPr lang="en-US" dirty="0"/>
              <a:t>Click to insert section title</a:t>
            </a:r>
          </a:p>
        </p:txBody>
      </p:sp>
      <p:sp>
        <p:nvSpPr>
          <p:cNvPr id="42" name="Text Placeholder 7">
            <a:extLst>
              <a:ext uri="{FF2B5EF4-FFF2-40B4-BE49-F238E27FC236}">
                <a16:creationId xmlns:a16="http://schemas.microsoft.com/office/drawing/2014/main" id="{9228FC83-C11D-47F2-8BDE-B10D125E5E87}"/>
              </a:ext>
            </a:extLst>
          </p:cNvPr>
          <p:cNvSpPr>
            <a:spLocks noGrp="1"/>
          </p:cNvSpPr>
          <p:nvPr>
            <p:ph type="body" sz="quarter" idx="32" hasCustomPrompt="1"/>
          </p:nvPr>
        </p:nvSpPr>
        <p:spPr>
          <a:xfrm>
            <a:off x="426488"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23"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4" name="Text Placeholder 7">
            <a:extLst>
              <a:ext uri="{FF2B5EF4-FFF2-40B4-BE49-F238E27FC236}">
                <a16:creationId xmlns:a16="http://schemas.microsoft.com/office/drawing/2014/main" id="{9228FC83-C11D-47F2-8BDE-B10D125E5E87}"/>
              </a:ext>
            </a:extLst>
          </p:cNvPr>
          <p:cNvSpPr>
            <a:spLocks noGrp="1"/>
          </p:cNvSpPr>
          <p:nvPr>
            <p:ph type="body" sz="quarter" idx="33" hasCustomPrompt="1"/>
          </p:nvPr>
        </p:nvSpPr>
        <p:spPr>
          <a:xfrm>
            <a:off x="4322171"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5" name="Text Placeholder 7">
            <a:extLst>
              <a:ext uri="{FF2B5EF4-FFF2-40B4-BE49-F238E27FC236}">
                <a16:creationId xmlns:a16="http://schemas.microsoft.com/office/drawing/2014/main" id="{9228FC83-C11D-47F2-8BDE-B10D125E5E87}"/>
              </a:ext>
            </a:extLst>
          </p:cNvPr>
          <p:cNvSpPr>
            <a:spLocks noGrp="1"/>
          </p:cNvSpPr>
          <p:nvPr>
            <p:ph type="body" sz="quarter" idx="34" hasCustomPrompt="1"/>
          </p:nvPr>
        </p:nvSpPr>
        <p:spPr>
          <a:xfrm>
            <a:off x="8217853"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6"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426487" y="4674187"/>
            <a:ext cx="11357525" cy="1799211"/>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cxnSp>
        <p:nvCxnSpPr>
          <p:cNvPr id="16"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50719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a:extLst>
              <a:ext uri="{FF2B5EF4-FFF2-40B4-BE49-F238E27FC236}">
                <a16:creationId xmlns:a16="http://schemas.microsoft.com/office/drawing/2014/main" id="{F376ABD1-4930-42EB-9A73-9A9C7C6BF2D3}"/>
              </a:ext>
            </a:extLst>
          </p:cNvPr>
          <p:cNvSpPr/>
          <p:nvPr userDrawn="1"/>
        </p:nvSpPr>
        <p:spPr>
          <a:xfrm>
            <a:off x="407988" y="6555970"/>
            <a:ext cx="3424326" cy="302029"/>
          </a:xfrm>
          <a:prstGeom prst="rect">
            <a:avLst/>
          </a:prstGeom>
        </p:spPr>
        <p:txBody>
          <a:bodyPr wrap="square" lIns="0" tIns="0" rIns="0" bIns="0" anchor="ctr" anchorCtr="0">
            <a:noAutofit/>
          </a:bodyPr>
          <a:lstStyle/>
          <a:p>
            <a:pPr marL="0" marR="0" lvl="0" indent="0" algn="l" defTabSz="914400" rtl="0" eaLnBrk="1" fontAlgn="auto" latinLnBrk="0" hangingPunct="1">
              <a:lnSpc>
                <a:spcPct val="85000"/>
              </a:lnSpc>
              <a:spcBef>
                <a:spcPts val="0"/>
              </a:spcBef>
              <a:spcAft>
                <a:spcPts val="0"/>
              </a:spcAft>
              <a:buClrTx/>
              <a:buSzTx/>
              <a:buFontTx/>
              <a:buNone/>
              <a:tabLst/>
              <a:defRPr/>
            </a:pPr>
            <a:r>
              <a:rPr lang="en-US" sz="800" kern="0" dirty="0">
                <a:solidFill>
                  <a:srgbClr val="00458D"/>
                </a:solidFill>
                <a:latin typeface="+mn-lt"/>
                <a:ea typeface="+mn-ea"/>
                <a:cs typeface="Arial" panose="020B0604020202020204" pitchFamily="34" charset="0"/>
              </a:rPr>
              <a:t>AA GDPR </a:t>
            </a:r>
            <a:r>
              <a:rPr lang="mr-IN" sz="800" kern="0" dirty="0">
                <a:solidFill>
                  <a:srgbClr val="00458D"/>
                </a:solidFill>
                <a:latin typeface="+mn-lt"/>
                <a:ea typeface="+mn-ea"/>
                <a:cs typeface="Arial" panose="020B0604020202020204" pitchFamily="34" charset="0"/>
              </a:rPr>
              <a:t>–</a:t>
            </a:r>
            <a:r>
              <a:rPr lang="en-US" sz="800" kern="0" dirty="0">
                <a:solidFill>
                  <a:srgbClr val="00458D"/>
                </a:solidFill>
                <a:latin typeface="+mn-lt"/>
                <a:ea typeface="+mn-ea"/>
                <a:cs typeface="Arial" panose="020B0604020202020204" pitchFamily="34" charset="0"/>
              </a:rPr>
              <a:t> Deletion</a:t>
            </a:r>
            <a:r>
              <a:rPr lang="en-US" sz="800" kern="0" baseline="0" dirty="0">
                <a:solidFill>
                  <a:srgbClr val="00458D"/>
                </a:solidFill>
                <a:latin typeface="+mn-lt"/>
                <a:ea typeface="+mn-ea"/>
                <a:cs typeface="Arial" panose="020B0604020202020204" pitchFamily="34" charset="0"/>
              </a:rPr>
              <a:t> Impact Study  |  </a:t>
            </a:r>
            <a:r>
              <a:rPr lang="en-US" sz="800" dirty="0">
                <a:solidFill>
                  <a:srgbClr val="E40A38"/>
                </a:solidFill>
                <a:latin typeface="Century Gothic"/>
              </a:rPr>
              <a:t>Confidentiality</a:t>
            </a:r>
            <a:r>
              <a:rPr lang="en-US" sz="800" baseline="0" dirty="0">
                <a:solidFill>
                  <a:srgbClr val="E40A38"/>
                </a:solidFill>
                <a:latin typeface="Century Gothic"/>
              </a:rPr>
              <a:t> Level</a:t>
            </a:r>
            <a:endParaRPr lang="en-US" sz="800" dirty="0">
              <a:solidFill>
                <a:srgbClr val="E40A38"/>
              </a:solidFill>
              <a:latin typeface="Century Gothic"/>
            </a:endParaRPr>
          </a:p>
          <a:p>
            <a:pPr lvl="0" algn="l" defTabSz="914400">
              <a:lnSpc>
                <a:spcPct val="85000"/>
              </a:lnSpc>
              <a:defRPr/>
            </a:pPr>
            <a:endParaRPr lang="en-US" sz="800" kern="0" dirty="0">
              <a:solidFill>
                <a:srgbClr val="00458D"/>
              </a:solidFill>
              <a:latin typeface="+mn-lt"/>
              <a:ea typeface="+mn-ea"/>
              <a:cs typeface="Arial" panose="020B0604020202020204" pitchFamily="34" charset="0"/>
            </a:endParaRPr>
          </a:p>
        </p:txBody>
      </p:sp>
      <p:sp>
        <p:nvSpPr>
          <p:cNvPr id="22" name="Retângulo 43">
            <a:extLst>
              <a:ext uri="{FF2B5EF4-FFF2-40B4-BE49-F238E27FC236}">
                <a16:creationId xmlns:a16="http://schemas.microsoft.com/office/drawing/2014/main" id="{834ADCB4-BFB1-450D-8F6D-64217F4CD92C}"/>
              </a:ext>
            </a:extLst>
          </p:cNvPr>
          <p:cNvSpPr/>
          <p:nvPr userDrawn="1"/>
        </p:nvSpPr>
        <p:spPr>
          <a:xfrm>
            <a:off x="3634899" y="653543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3 Topics with icons">
    <p:bg>
      <p:bgPr>
        <a:solidFill>
          <a:schemeClr val="bg1"/>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0"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1992760" y="1556793"/>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1" name="Text Placeholder 7">
            <a:extLst>
              <a:ext uri="{FF2B5EF4-FFF2-40B4-BE49-F238E27FC236}">
                <a16:creationId xmlns:a16="http://schemas.microsoft.com/office/drawing/2014/main" id="{9228FC83-C11D-47F2-8BDE-B10D125E5E87}"/>
              </a:ext>
            </a:extLst>
          </p:cNvPr>
          <p:cNvSpPr>
            <a:spLocks noGrp="1"/>
          </p:cNvSpPr>
          <p:nvPr>
            <p:ph type="body" sz="quarter" idx="36" hasCustomPrompt="1"/>
          </p:nvPr>
        </p:nvSpPr>
        <p:spPr>
          <a:xfrm>
            <a:off x="1992760" y="3320915"/>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2" name="Text Placeholder 7">
            <a:extLst>
              <a:ext uri="{FF2B5EF4-FFF2-40B4-BE49-F238E27FC236}">
                <a16:creationId xmlns:a16="http://schemas.microsoft.com/office/drawing/2014/main" id="{9228FC83-C11D-47F2-8BDE-B10D125E5E87}"/>
              </a:ext>
            </a:extLst>
          </p:cNvPr>
          <p:cNvSpPr>
            <a:spLocks noGrp="1"/>
          </p:cNvSpPr>
          <p:nvPr>
            <p:ph type="body" sz="quarter" idx="37" hasCustomPrompt="1"/>
          </p:nvPr>
        </p:nvSpPr>
        <p:spPr>
          <a:xfrm>
            <a:off x="1992760" y="5085036"/>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3"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grpSp>
        <p:nvGrpSpPr>
          <p:cNvPr id="17" name="Group 4">
            <a:extLst>
              <a:ext uri="{FF2B5EF4-FFF2-40B4-BE49-F238E27FC236}">
                <a16:creationId xmlns:a16="http://schemas.microsoft.com/office/drawing/2014/main" id="{F55AA728-28C9-4E2C-9F9C-ED1CE98A5CDA}"/>
              </a:ext>
            </a:extLst>
          </p:cNvPr>
          <p:cNvGrpSpPr>
            <a:grpSpLocks noChangeAspect="1"/>
          </p:cNvGrpSpPr>
          <p:nvPr userDrawn="1"/>
        </p:nvGrpSpPr>
        <p:grpSpPr bwMode="auto">
          <a:xfrm>
            <a:off x="376729" y="3487371"/>
            <a:ext cx="1285954" cy="1201696"/>
            <a:chOff x="-163" y="-158"/>
            <a:chExt cx="2854" cy="2667"/>
          </a:xfrm>
        </p:grpSpPr>
        <p:sp>
          <p:nvSpPr>
            <p:cNvPr id="18" name="Freeform 5">
              <a:extLst>
                <a:ext uri="{FF2B5EF4-FFF2-40B4-BE49-F238E27FC236}">
                  <a16:creationId xmlns:a16="http://schemas.microsoft.com/office/drawing/2014/main" id="{C00D10BF-495F-4321-9BCA-1A6DC376E34A}"/>
                </a:ext>
              </a:extLst>
            </p:cNvPr>
            <p:cNvSpPr>
              <a:spLocks/>
            </p:cNvSpPr>
            <p:nvPr/>
          </p:nvSpPr>
          <p:spPr bwMode="auto">
            <a:xfrm>
              <a:off x="-163" y="-158"/>
              <a:ext cx="2854" cy="2667"/>
            </a:xfrm>
            <a:custGeom>
              <a:avLst/>
              <a:gdLst>
                <a:gd name="T0" fmla="*/ 153 w 1067"/>
                <a:gd name="T1" fmla="*/ 780 h 997"/>
                <a:gd name="T2" fmla="*/ 256 w 1067"/>
                <a:gd name="T3" fmla="*/ 149 h 997"/>
                <a:gd name="T4" fmla="*/ 914 w 1067"/>
                <a:gd name="T5" fmla="*/ 241 h 997"/>
                <a:gd name="T6" fmla="*/ 794 w 1067"/>
                <a:gd name="T7" fmla="*/ 848 h 997"/>
                <a:gd name="T8" fmla="*/ 153 w 1067"/>
                <a:gd name="T9" fmla="*/ 780 h 997"/>
              </a:gdLst>
              <a:ahLst/>
              <a:cxnLst>
                <a:cxn ang="0">
                  <a:pos x="T0" y="T1"/>
                </a:cxn>
                <a:cxn ang="0">
                  <a:pos x="T2" y="T3"/>
                </a:cxn>
                <a:cxn ang="0">
                  <a:pos x="T4" y="T5"/>
                </a:cxn>
                <a:cxn ang="0">
                  <a:pos x="T6" y="T7"/>
                </a:cxn>
                <a:cxn ang="0">
                  <a:pos x="T8" y="T9"/>
                </a:cxn>
              </a:cxnLst>
              <a:rect l="0" t="0" r="r" b="b"/>
              <a:pathLst>
                <a:path w="1067" h="997">
                  <a:moveTo>
                    <a:pt x="153" y="780"/>
                  </a:moveTo>
                  <a:cubicBezTo>
                    <a:pt x="0" y="580"/>
                    <a:pt x="46" y="297"/>
                    <a:pt x="256" y="149"/>
                  </a:cubicBezTo>
                  <a:cubicBezTo>
                    <a:pt x="466" y="0"/>
                    <a:pt x="760" y="42"/>
                    <a:pt x="914" y="241"/>
                  </a:cubicBezTo>
                  <a:cubicBezTo>
                    <a:pt x="1067" y="441"/>
                    <a:pt x="1004" y="700"/>
                    <a:pt x="794" y="848"/>
                  </a:cubicBezTo>
                  <a:cubicBezTo>
                    <a:pt x="584" y="997"/>
                    <a:pt x="307" y="979"/>
                    <a:pt x="153" y="780"/>
                  </a:cubicBezTo>
                </a:path>
              </a:pathLst>
            </a:custGeom>
            <a:solidFill>
              <a:srgbClr val="8708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9" name="Freeform 6">
              <a:extLst>
                <a:ext uri="{FF2B5EF4-FFF2-40B4-BE49-F238E27FC236}">
                  <a16:creationId xmlns:a16="http://schemas.microsoft.com/office/drawing/2014/main" id="{FC345721-3D86-455D-A3E5-6A031E9161FE}"/>
                </a:ext>
              </a:extLst>
            </p:cNvPr>
            <p:cNvSpPr>
              <a:spLocks/>
            </p:cNvSpPr>
            <p:nvPr/>
          </p:nvSpPr>
          <p:spPr bwMode="auto">
            <a:xfrm>
              <a:off x="677" y="535"/>
              <a:ext cx="465" cy="500"/>
            </a:xfrm>
            <a:custGeom>
              <a:avLst/>
              <a:gdLst>
                <a:gd name="T0" fmla="*/ 71 w 174"/>
                <a:gd name="T1" fmla="*/ 178 h 187"/>
                <a:gd name="T2" fmla="*/ 8 w 174"/>
                <a:gd name="T3" fmla="*/ 78 h 187"/>
                <a:gd name="T4" fmla="*/ 98 w 174"/>
                <a:gd name="T5" fmla="*/ 9 h 187"/>
                <a:gd name="T6" fmla="*/ 167 w 174"/>
                <a:gd name="T7" fmla="*/ 110 h 187"/>
                <a:gd name="T8" fmla="*/ 71 w 174"/>
                <a:gd name="T9" fmla="*/ 178 h 187"/>
              </a:gdLst>
              <a:ahLst/>
              <a:cxnLst>
                <a:cxn ang="0">
                  <a:pos x="T0" y="T1"/>
                </a:cxn>
                <a:cxn ang="0">
                  <a:pos x="T2" y="T3"/>
                </a:cxn>
                <a:cxn ang="0">
                  <a:pos x="T4" y="T5"/>
                </a:cxn>
                <a:cxn ang="0">
                  <a:pos x="T6" y="T7"/>
                </a:cxn>
                <a:cxn ang="0">
                  <a:pos x="T8" y="T9"/>
                </a:cxn>
              </a:cxnLst>
              <a:rect l="0" t="0" r="r" b="b"/>
              <a:pathLst>
                <a:path w="174" h="187">
                  <a:moveTo>
                    <a:pt x="71" y="178"/>
                  </a:moveTo>
                  <a:cubicBezTo>
                    <a:pt x="26" y="169"/>
                    <a:pt x="0" y="125"/>
                    <a:pt x="8" y="78"/>
                  </a:cubicBezTo>
                  <a:cubicBezTo>
                    <a:pt x="15" y="31"/>
                    <a:pt x="53" y="0"/>
                    <a:pt x="98" y="9"/>
                  </a:cubicBezTo>
                  <a:cubicBezTo>
                    <a:pt x="144" y="18"/>
                    <a:pt x="174" y="63"/>
                    <a:pt x="167" y="110"/>
                  </a:cubicBezTo>
                  <a:cubicBezTo>
                    <a:pt x="159" y="157"/>
                    <a:pt x="116" y="187"/>
                    <a:pt x="71" y="178"/>
                  </a:cubicBezTo>
                </a:path>
              </a:pathLst>
            </a:custGeom>
            <a:solidFill>
              <a:srgbClr val="FF304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0" name="Freeform 7">
              <a:extLst>
                <a:ext uri="{FF2B5EF4-FFF2-40B4-BE49-F238E27FC236}">
                  <a16:creationId xmlns:a16="http://schemas.microsoft.com/office/drawing/2014/main" id="{88996DE1-792D-4B62-9A86-687AFAF8E76E}"/>
                </a:ext>
              </a:extLst>
            </p:cNvPr>
            <p:cNvSpPr>
              <a:spLocks/>
            </p:cNvSpPr>
            <p:nvPr/>
          </p:nvSpPr>
          <p:spPr bwMode="auto">
            <a:xfrm>
              <a:off x="500" y="1075"/>
              <a:ext cx="821" cy="543"/>
            </a:xfrm>
            <a:custGeom>
              <a:avLst/>
              <a:gdLst>
                <a:gd name="T0" fmla="*/ 49 w 307"/>
                <a:gd name="T1" fmla="*/ 182 h 203"/>
                <a:gd name="T2" fmla="*/ 8 w 307"/>
                <a:gd name="T3" fmla="*/ 118 h 203"/>
                <a:gd name="T4" fmla="*/ 192 w 307"/>
                <a:gd name="T5" fmla="*/ 23 h 203"/>
                <a:gd name="T6" fmla="*/ 303 w 307"/>
                <a:gd name="T7" fmla="*/ 135 h 203"/>
                <a:gd name="T8" fmla="*/ 307 w 307"/>
                <a:gd name="T9" fmla="*/ 172 h 203"/>
                <a:gd name="T10" fmla="*/ 49 w 307"/>
                <a:gd name="T11" fmla="*/ 182 h 203"/>
              </a:gdLst>
              <a:ahLst/>
              <a:cxnLst>
                <a:cxn ang="0">
                  <a:pos x="T0" y="T1"/>
                </a:cxn>
                <a:cxn ang="0">
                  <a:pos x="T2" y="T3"/>
                </a:cxn>
                <a:cxn ang="0">
                  <a:pos x="T4" y="T5"/>
                </a:cxn>
                <a:cxn ang="0">
                  <a:pos x="T6" y="T7"/>
                </a:cxn>
                <a:cxn ang="0">
                  <a:pos x="T8" y="T9"/>
                </a:cxn>
                <a:cxn ang="0">
                  <a:pos x="T10" y="T11"/>
                </a:cxn>
              </a:cxnLst>
              <a:rect l="0" t="0" r="r" b="b"/>
              <a:pathLst>
                <a:path w="307" h="203">
                  <a:moveTo>
                    <a:pt x="49" y="182"/>
                  </a:moveTo>
                  <a:cubicBezTo>
                    <a:pt x="19" y="177"/>
                    <a:pt x="0" y="148"/>
                    <a:pt x="8" y="118"/>
                  </a:cubicBezTo>
                  <a:cubicBezTo>
                    <a:pt x="24" y="58"/>
                    <a:pt x="85" y="0"/>
                    <a:pt x="192" y="23"/>
                  </a:cubicBezTo>
                  <a:cubicBezTo>
                    <a:pt x="246" y="35"/>
                    <a:pt x="291" y="79"/>
                    <a:pt x="303" y="135"/>
                  </a:cubicBezTo>
                  <a:cubicBezTo>
                    <a:pt x="306" y="148"/>
                    <a:pt x="307" y="160"/>
                    <a:pt x="307" y="172"/>
                  </a:cubicBezTo>
                  <a:cubicBezTo>
                    <a:pt x="236" y="169"/>
                    <a:pt x="168" y="203"/>
                    <a:pt x="49" y="182"/>
                  </a:cubicBezTo>
                </a:path>
              </a:pathLst>
            </a:custGeom>
            <a:solidFill>
              <a:srgbClr val="FF304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1" name="Freeform 8">
              <a:extLst>
                <a:ext uri="{FF2B5EF4-FFF2-40B4-BE49-F238E27FC236}">
                  <a16:creationId xmlns:a16="http://schemas.microsoft.com/office/drawing/2014/main" id="{99A3E024-557A-4737-A486-DB81CBFED8D8}"/>
                </a:ext>
              </a:extLst>
            </p:cNvPr>
            <p:cNvSpPr>
              <a:spLocks/>
            </p:cNvSpPr>
            <p:nvPr/>
          </p:nvSpPr>
          <p:spPr bwMode="auto">
            <a:xfrm>
              <a:off x="1249" y="575"/>
              <a:ext cx="527" cy="570"/>
            </a:xfrm>
            <a:custGeom>
              <a:avLst/>
              <a:gdLst>
                <a:gd name="T0" fmla="*/ 105 w 197"/>
                <a:gd name="T1" fmla="*/ 209 h 213"/>
                <a:gd name="T2" fmla="*/ 196 w 197"/>
                <a:gd name="T3" fmla="*/ 100 h 213"/>
                <a:gd name="T4" fmla="*/ 99 w 197"/>
                <a:gd name="T5" fmla="*/ 4 h 213"/>
                <a:gd name="T6" fmla="*/ 2 w 197"/>
                <a:gd name="T7" fmla="*/ 113 h 213"/>
                <a:gd name="T8" fmla="*/ 105 w 197"/>
                <a:gd name="T9" fmla="*/ 209 h 213"/>
              </a:gdLst>
              <a:ahLst/>
              <a:cxnLst>
                <a:cxn ang="0">
                  <a:pos x="T0" y="T1"/>
                </a:cxn>
                <a:cxn ang="0">
                  <a:pos x="T2" y="T3"/>
                </a:cxn>
                <a:cxn ang="0">
                  <a:pos x="T4" y="T5"/>
                </a:cxn>
                <a:cxn ang="0">
                  <a:pos x="T6" y="T7"/>
                </a:cxn>
                <a:cxn ang="0">
                  <a:pos x="T8" y="T9"/>
                </a:cxn>
              </a:cxnLst>
              <a:rect l="0" t="0" r="r" b="b"/>
              <a:pathLst>
                <a:path w="197" h="213">
                  <a:moveTo>
                    <a:pt x="105" y="209"/>
                  </a:moveTo>
                  <a:cubicBezTo>
                    <a:pt x="160" y="205"/>
                    <a:pt x="197" y="156"/>
                    <a:pt x="196" y="100"/>
                  </a:cubicBezTo>
                  <a:cubicBezTo>
                    <a:pt x="194" y="43"/>
                    <a:pt x="154" y="0"/>
                    <a:pt x="99" y="4"/>
                  </a:cubicBezTo>
                  <a:cubicBezTo>
                    <a:pt x="44" y="8"/>
                    <a:pt x="0" y="57"/>
                    <a:pt x="2" y="113"/>
                  </a:cubicBezTo>
                  <a:cubicBezTo>
                    <a:pt x="3" y="170"/>
                    <a:pt x="50" y="213"/>
                    <a:pt x="105" y="209"/>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2" name="Freeform 9">
              <a:extLst>
                <a:ext uri="{FF2B5EF4-FFF2-40B4-BE49-F238E27FC236}">
                  <a16:creationId xmlns:a16="http://schemas.microsoft.com/office/drawing/2014/main" id="{B91EABC1-BAA9-4368-93ED-01B2A8854188}"/>
                </a:ext>
              </a:extLst>
            </p:cNvPr>
            <p:cNvSpPr>
              <a:spLocks/>
            </p:cNvSpPr>
            <p:nvPr/>
          </p:nvSpPr>
          <p:spPr bwMode="auto">
            <a:xfrm>
              <a:off x="1017" y="1209"/>
              <a:ext cx="986" cy="647"/>
            </a:xfrm>
            <a:custGeom>
              <a:avLst/>
              <a:gdLst>
                <a:gd name="T0" fmla="*/ 1 w 369"/>
                <a:gd name="T1" fmla="*/ 207 h 242"/>
                <a:gd name="T2" fmla="*/ 5 w 369"/>
                <a:gd name="T3" fmla="*/ 162 h 242"/>
                <a:gd name="T4" fmla="*/ 137 w 369"/>
                <a:gd name="T5" fmla="*/ 28 h 242"/>
                <a:gd name="T6" fmla="*/ 356 w 369"/>
                <a:gd name="T7" fmla="*/ 131 h 242"/>
                <a:gd name="T8" fmla="*/ 304 w 369"/>
                <a:gd name="T9" fmla="*/ 218 h 242"/>
                <a:gd name="T10" fmla="*/ 1 w 369"/>
                <a:gd name="T11" fmla="*/ 207 h 242"/>
              </a:gdLst>
              <a:ahLst/>
              <a:cxnLst>
                <a:cxn ang="0">
                  <a:pos x="T0" y="T1"/>
                </a:cxn>
                <a:cxn ang="0">
                  <a:pos x="T2" y="T3"/>
                </a:cxn>
                <a:cxn ang="0">
                  <a:pos x="T4" y="T5"/>
                </a:cxn>
                <a:cxn ang="0">
                  <a:pos x="T6" y="T7"/>
                </a:cxn>
                <a:cxn ang="0">
                  <a:pos x="T8" y="T9"/>
                </a:cxn>
                <a:cxn ang="0">
                  <a:pos x="T10" y="T11"/>
                </a:cxn>
              </a:cxnLst>
              <a:rect l="0" t="0" r="r" b="b"/>
              <a:pathLst>
                <a:path w="369" h="242">
                  <a:moveTo>
                    <a:pt x="1" y="207"/>
                  </a:moveTo>
                  <a:cubicBezTo>
                    <a:pt x="0" y="193"/>
                    <a:pt x="2" y="178"/>
                    <a:pt x="5" y="162"/>
                  </a:cubicBezTo>
                  <a:cubicBezTo>
                    <a:pt x="20" y="95"/>
                    <a:pt x="72" y="42"/>
                    <a:pt x="137" y="28"/>
                  </a:cubicBezTo>
                  <a:cubicBezTo>
                    <a:pt x="260" y="0"/>
                    <a:pt x="333" y="62"/>
                    <a:pt x="356" y="131"/>
                  </a:cubicBezTo>
                  <a:cubicBezTo>
                    <a:pt x="369" y="170"/>
                    <a:pt x="344" y="212"/>
                    <a:pt x="304" y="218"/>
                  </a:cubicBezTo>
                  <a:cubicBezTo>
                    <a:pt x="165" y="242"/>
                    <a:pt x="85" y="203"/>
                    <a:pt x="1" y="207"/>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23" name="Group 30">
            <a:extLst>
              <a:ext uri="{FF2B5EF4-FFF2-40B4-BE49-F238E27FC236}">
                <a16:creationId xmlns:a16="http://schemas.microsoft.com/office/drawing/2014/main" id="{A10900A1-B639-4F4D-B2A8-3302F49771BD}"/>
              </a:ext>
            </a:extLst>
          </p:cNvPr>
          <p:cNvGrpSpPr>
            <a:grpSpLocks noChangeAspect="1"/>
          </p:cNvGrpSpPr>
          <p:nvPr userDrawn="1"/>
        </p:nvGrpSpPr>
        <p:grpSpPr bwMode="auto">
          <a:xfrm>
            <a:off x="376729" y="1642923"/>
            <a:ext cx="1279250" cy="1195892"/>
            <a:chOff x="-223" y="-210"/>
            <a:chExt cx="3852" cy="3601"/>
          </a:xfrm>
        </p:grpSpPr>
        <p:sp>
          <p:nvSpPr>
            <p:cNvPr id="24" name="Freeform 31">
              <a:extLst>
                <a:ext uri="{FF2B5EF4-FFF2-40B4-BE49-F238E27FC236}">
                  <a16:creationId xmlns:a16="http://schemas.microsoft.com/office/drawing/2014/main" id="{63E2A064-7520-4F5E-83E0-1D9A7E442B39}"/>
                </a:ext>
              </a:extLst>
            </p:cNvPr>
            <p:cNvSpPr>
              <a:spLocks/>
            </p:cNvSpPr>
            <p:nvPr/>
          </p:nvSpPr>
          <p:spPr bwMode="auto">
            <a:xfrm>
              <a:off x="-223" y="-210"/>
              <a:ext cx="3852" cy="3601"/>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5" name="Freeform 32">
              <a:extLst>
                <a:ext uri="{FF2B5EF4-FFF2-40B4-BE49-F238E27FC236}">
                  <a16:creationId xmlns:a16="http://schemas.microsoft.com/office/drawing/2014/main" id="{E00548ED-7E30-4648-88C9-25FEB9790230}"/>
                </a:ext>
              </a:extLst>
            </p:cNvPr>
            <p:cNvSpPr>
              <a:spLocks/>
            </p:cNvSpPr>
            <p:nvPr/>
          </p:nvSpPr>
          <p:spPr bwMode="auto">
            <a:xfrm>
              <a:off x="1284" y="672"/>
              <a:ext cx="870" cy="1045"/>
            </a:xfrm>
            <a:custGeom>
              <a:avLst/>
              <a:gdLst>
                <a:gd name="T0" fmla="*/ 71 w 326"/>
                <a:gd name="T1" fmla="*/ 391 h 391"/>
                <a:gd name="T2" fmla="*/ 1 w 326"/>
                <a:gd name="T3" fmla="*/ 390 h 391"/>
                <a:gd name="T4" fmla="*/ 0 w 326"/>
                <a:gd name="T5" fmla="*/ 172 h 391"/>
                <a:gd name="T6" fmla="*/ 95 w 326"/>
                <a:gd name="T7" fmla="*/ 13 h 391"/>
                <a:gd name="T8" fmla="*/ 223 w 326"/>
                <a:gd name="T9" fmla="*/ 8 h 391"/>
                <a:gd name="T10" fmla="*/ 326 w 326"/>
                <a:gd name="T11" fmla="*/ 164 h 391"/>
                <a:gd name="T12" fmla="*/ 326 w 326"/>
                <a:gd name="T13" fmla="*/ 385 h 391"/>
                <a:gd name="T14" fmla="*/ 263 w 326"/>
                <a:gd name="T15" fmla="*/ 385 h 391"/>
                <a:gd name="T16" fmla="*/ 263 w 326"/>
                <a:gd name="T17" fmla="*/ 164 h 391"/>
                <a:gd name="T18" fmla="*/ 210 w 326"/>
                <a:gd name="T19" fmla="*/ 78 h 391"/>
                <a:gd name="T20" fmla="*/ 117 w 326"/>
                <a:gd name="T21" fmla="*/ 80 h 391"/>
                <a:gd name="T22" fmla="*/ 71 w 326"/>
                <a:gd name="T23" fmla="*/ 172 h 391"/>
                <a:gd name="T24" fmla="*/ 71 w 326"/>
                <a:gd name="T25" fmla="*/ 391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6" h="391">
                  <a:moveTo>
                    <a:pt x="71" y="391"/>
                  </a:moveTo>
                  <a:cubicBezTo>
                    <a:pt x="1" y="390"/>
                    <a:pt x="1" y="390"/>
                    <a:pt x="1" y="390"/>
                  </a:cubicBezTo>
                  <a:cubicBezTo>
                    <a:pt x="2" y="324"/>
                    <a:pt x="0" y="174"/>
                    <a:pt x="0" y="172"/>
                  </a:cubicBezTo>
                  <a:cubicBezTo>
                    <a:pt x="0" y="140"/>
                    <a:pt x="0" y="43"/>
                    <a:pt x="95" y="13"/>
                  </a:cubicBezTo>
                  <a:cubicBezTo>
                    <a:pt x="132" y="1"/>
                    <a:pt x="176" y="0"/>
                    <a:pt x="223" y="8"/>
                  </a:cubicBezTo>
                  <a:cubicBezTo>
                    <a:pt x="289" y="20"/>
                    <a:pt x="326" y="77"/>
                    <a:pt x="326" y="164"/>
                  </a:cubicBezTo>
                  <a:cubicBezTo>
                    <a:pt x="326" y="385"/>
                    <a:pt x="326" y="385"/>
                    <a:pt x="326" y="385"/>
                  </a:cubicBezTo>
                  <a:cubicBezTo>
                    <a:pt x="263" y="385"/>
                    <a:pt x="263" y="385"/>
                    <a:pt x="263" y="385"/>
                  </a:cubicBezTo>
                  <a:cubicBezTo>
                    <a:pt x="263" y="164"/>
                    <a:pt x="263" y="164"/>
                    <a:pt x="263" y="164"/>
                  </a:cubicBezTo>
                  <a:cubicBezTo>
                    <a:pt x="263" y="112"/>
                    <a:pt x="240" y="86"/>
                    <a:pt x="210" y="78"/>
                  </a:cubicBezTo>
                  <a:cubicBezTo>
                    <a:pt x="176" y="69"/>
                    <a:pt x="142" y="73"/>
                    <a:pt x="117" y="80"/>
                  </a:cubicBezTo>
                  <a:cubicBezTo>
                    <a:pt x="89" y="89"/>
                    <a:pt x="71" y="108"/>
                    <a:pt x="71" y="172"/>
                  </a:cubicBezTo>
                  <a:cubicBezTo>
                    <a:pt x="71" y="178"/>
                    <a:pt x="73" y="325"/>
                    <a:pt x="71" y="391"/>
                  </a:cubicBezTo>
                </a:path>
              </a:pathLst>
            </a:custGeom>
            <a:solidFill>
              <a:srgbClr val="12ABD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6" name="Freeform 33">
              <a:extLst>
                <a:ext uri="{FF2B5EF4-FFF2-40B4-BE49-F238E27FC236}">
                  <a16:creationId xmlns:a16="http://schemas.microsoft.com/office/drawing/2014/main" id="{7DF3B566-6491-43A9-B36C-C70A3959006F}"/>
                </a:ext>
              </a:extLst>
            </p:cNvPr>
            <p:cNvSpPr>
              <a:spLocks/>
            </p:cNvSpPr>
            <p:nvPr/>
          </p:nvSpPr>
          <p:spPr bwMode="auto">
            <a:xfrm>
              <a:off x="992" y="1429"/>
              <a:ext cx="1408" cy="927"/>
            </a:xfrm>
            <a:custGeom>
              <a:avLst/>
              <a:gdLst>
                <a:gd name="T0" fmla="*/ 98 w 527"/>
                <a:gd name="T1" fmla="*/ 344 h 347"/>
                <a:gd name="T2" fmla="*/ 433 w 527"/>
                <a:gd name="T3" fmla="*/ 344 h 347"/>
                <a:gd name="T4" fmla="*/ 524 w 527"/>
                <a:gd name="T5" fmla="*/ 231 h 347"/>
                <a:gd name="T6" fmla="*/ 524 w 527"/>
                <a:gd name="T7" fmla="*/ 12 h 347"/>
                <a:gd name="T8" fmla="*/ 97 w 527"/>
                <a:gd name="T9" fmla="*/ 7 h 347"/>
                <a:gd name="T10" fmla="*/ 0 w 527"/>
                <a:gd name="T11" fmla="*/ 121 h 347"/>
                <a:gd name="T12" fmla="*/ 1 w 527"/>
                <a:gd name="T13" fmla="*/ 258 h 347"/>
                <a:gd name="T14" fmla="*/ 98 w 527"/>
                <a:gd name="T15" fmla="*/ 344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7" h="347">
                  <a:moveTo>
                    <a:pt x="98" y="344"/>
                  </a:moveTo>
                  <a:cubicBezTo>
                    <a:pt x="154" y="347"/>
                    <a:pt x="392" y="347"/>
                    <a:pt x="433" y="344"/>
                  </a:cubicBezTo>
                  <a:cubicBezTo>
                    <a:pt x="507" y="337"/>
                    <a:pt x="527" y="325"/>
                    <a:pt x="524" y="231"/>
                  </a:cubicBezTo>
                  <a:cubicBezTo>
                    <a:pt x="524" y="231"/>
                    <a:pt x="524" y="98"/>
                    <a:pt x="524" y="12"/>
                  </a:cubicBezTo>
                  <a:cubicBezTo>
                    <a:pt x="399" y="5"/>
                    <a:pt x="172" y="0"/>
                    <a:pt x="97" y="7"/>
                  </a:cubicBezTo>
                  <a:cubicBezTo>
                    <a:pt x="29" y="13"/>
                    <a:pt x="0" y="31"/>
                    <a:pt x="0" y="121"/>
                  </a:cubicBezTo>
                  <a:cubicBezTo>
                    <a:pt x="1" y="258"/>
                    <a:pt x="1" y="258"/>
                    <a:pt x="1" y="258"/>
                  </a:cubicBezTo>
                  <a:cubicBezTo>
                    <a:pt x="1" y="326"/>
                    <a:pt x="23" y="341"/>
                    <a:pt x="98" y="344"/>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0" name="Freeform 34">
              <a:extLst>
                <a:ext uri="{FF2B5EF4-FFF2-40B4-BE49-F238E27FC236}">
                  <a16:creationId xmlns:a16="http://schemas.microsoft.com/office/drawing/2014/main" id="{88320A64-FAD9-4C64-9B53-156412CFAE13}"/>
                </a:ext>
              </a:extLst>
            </p:cNvPr>
            <p:cNvSpPr>
              <a:spLocks/>
            </p:cNvSpPr>
            <p:nvPr/>
          </p:nvSpPr>
          <p:spPr bwMode="auto">
            <a:xfrm>
              <a:off x="1599" y="1621"/>
              <a:ext cx="270" cy="292"/>
            </a:xfrm>
            <a:custGeom>
              <a:avLst/>
              <a:gdLst>
                <a:gd name="T0" fmla="*/ 54 w 101"/>
                <a:gd name="T1" fmla="*/ 107 h 109"/>
                <a:gd name="T2" fmla="*/ 101 w 101"/>
                <a:gd name="T3" fmla="*/ 51 h 109"/>
                <a:gd name="T4" fmla="*/ 51 w 101"/>
                <a:gd name="T5" fmla="*/ 2 h 109"/>
                <a:gd name="T6" fmla="*/ 1 w 101"/>
                <a:gd name="T7" fmla="*/ 58 h 109"/>
                <a:gd name="T8" fmla="*/ 54 w 101"/>
                <a:gd name="T9" fmla="*/ 107 h 109"/>
              </a:gdLst>
              <a:ahLst/>
              <a:cxnLst>
                <a:cxn ang="0">
                  <a:pos x="T0" y="T1"/>
                </a:cxn>
                <a:cxn ang="0">
                  <a:pos x="T2" y="T3"/>
                </a:cxn>
                <a:cxn ang="0">
                  <a:pos x="T4" y="T5"/>
                </a:cxn>
                <a:cxn ang="0">
                  <a:pos x="T6" y="T7"/>
                </a:cxn>
                <a:cxn ang="0">
                  <a:pos x="T8" y="T9"/>
                </a:cxn>
              </a:cxnLst>
              <a:rect l="0" t="0" r="r" b="b"/>
              <a:pathLst>
                <a:path w="101" h="109">
                  <a:moveTo>
                    <a:pt x="54" y="107"/>
                  </a:moveTo>
                  <a:cubicBezTo>
                    <a:pt x="82" y="105"/>
                    <a:pt x="101" y="80"/>
                    <a:pt x="101" y="51"/>
                  </a:cubicBezTo>
                  <a:cubicBezTo>
                    <a:pt x="100" y="22"/>
                    <a:pt x="79" y="0"/>
                    <a:pt x="51" y="2"/>
                  </a:cubicBezTo>
                  <a:cubicBezTo>
                    <a:pt x="22" y="3"/>
                    <a:pt x="0" y="29"/>
                    <a:pt x="1" y="58"/>
                  </a:cubicBezTo>
                  <a:cubicBezTo>
                    <a:pt x="2" y="87"/>
                    <a:pt x="25" y="109"/>
                    <a:pt x="54" y="107"/>
                  </a:cubicBezTo>
                </a:path>
              </a:pathLst>
            </a:custGeom>
            <a:solidFill>
              <a:srgbClr val="95E61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1" name="Freeform 35">
              <a:extLst>
                <a:ext uri="{FF2B5EF4-FFF2-40B4-BE49-F238E27FC236}">
                  <a16:creationId xmlns:a16="http://schemas.microsoft.com/office/drawing/2014/main" id="{6F95B647-B7B5-433E-A77A-04C22AF5DCBF}"/>
                </a:ext>
              </a:extLst>
            </p:cNvPr>
            <p:cNvSpPr>
              <a:spLocks/>
            </p:cNvSpPr>
            <p:nvPr/>
          </p:nvSpPr>
          <p:spPr bwMode="auto">
            <a:xfrm>
              <a:off x="1615" y="1878"/>
              <a:ext cx="238" cy="273"/>
            </a:xfrm>
            <a:custGeom>
              <a:avLst/>
              <a:gdLst>
                <a:gd name="T0" fmla="*/ 67 w 238"/>
                <a:gd name="T1" fmla="*/ 0 h 273"/>
                <a:gd name="T2" fmla="*/ 0 w 238"/>
                <a:gd name="T3" fmla="*/ 273 h 273"/>
                <a:gd name="T4" fmla="*/ 238 w 238"/>
                <a:gd name="T5" fmla="*/ 273 h 273"/>
                <a:gd name="T6" fmla="*/ 165 w 238"/>
                <a:gd name="T7" fmla="*/ 0 h 273"/>
                <a:gd name="T8" fmla="*/ 67 w 238"/>
                <a:gd name="T9" fmla="*/ 0 h 273"/>
              </a:gdLst>
              <a:ahLst/>
              <a:cxnLst>
                <a:cxn ang="0">
                  <a:pos x="T0" y="T1"/>
                </a:cxn>
                <a:cxn ang="0">
                  <a:pos x="T2" y="T3"/>
                </a:cxn>
                <a:cxn ang="0">
                  <a:pos x="T4" y="T5"/>
                </a:cxn>
                <a:cxn ang="0">
                  <a:pos x="T6" y="T7"/>
                </a:cxn>
                <a:cxn ang="0">
                  <a:pos x="T8" y="T9"/>
                </a:cxn>
              </a:cxnLst>
              <a:rect l="0" t="0" r="r" b="b"/>
              <a:pathLst>
                <a:path w="238" h="273">
                  <a:moveTo>
                    <a:pt x="67" y="0"/>
                  </a:moveTo>
                  <a:lnTo>
                    <a:pt x="0" y="273"/>
                  </a:lnTo>
                  <a:lnTo>
                    <a:pt x="238" y="273"/>
                  </a:lnTo>
                  <a:lnTo>
                    <a:pt x="165" y="0"/>
                  </a:lnTo>
                  <a:lnTo>
                    <a:pt x="67" y="0"/>
                  </a:lnTo>
                  <a:close/>
                </a:path>
              </a:pathLst>
            </a:custGeom>
            <a:solidFill>
              <a:srgbClr val="95E61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32" name="Group 12">
            <a:extLst>
              <a:ext uri="{FF2B5EF4-FFF2-40B4-BE49-F238E27FC236}">
                <a16:creationId xmlns:a16="http://schemas.microsoft.com/office/drawing/2014/main" id="{B03705AC-ADA5-4143-92DC-8EE15523316C}"/>
              </a:ext>
            </a:extLst>
          </p:cNvPr>
          <p:cNvGrpSpPr>
            <a:grpSpLocks noChangeAspect="1"/>
          </p:cNvGrpSpPr>
          <p:nvPr userDrawn="1"/>
        </p:nvGrpSpPr>
        <p:grpSpPr bwMode="auto">
          <a:xfrm>
            <a:off x="376729" y="5168264"/>
            <a:ext cx="1288364" cy="1201696"/>
            <a:chOff x="-60" y="-50"/>
            <a:chExt cx="996" cy="929"/>
          </a:xfrm>
        </p:grpSpPr>
        <p:sp>
          <p:nvSpPr>
            <p:cNvPr id="33" name="Freeform 13">
              <a:extLst>
                <a:ext uri="{FF2B5EF4-FFF2-40B4-BE49-F238E27FC236}">
                  <a16:creationId xmlns:a16="http://schemas.microsoft.com/office/drawing/2014/main" id="{9AE3823F-4D56-4BE9-8E66-6870A028182F}"/>
                </a:ext>
              </a:extLst>
            </p:cNvPr>
            <p:cNvSpPr>
              <a:spLocks/>
            </p:cNvSpPr>
            <p:nvPr/>
          </p:nvSpPr>
          <p:spPr bwMode="auto">
            <a:xfrm>
              <a:off x="-60" y="-50"/>
              <a:ext cx="996" cy="929"/>
            </a:xfrm>
            <a:custGeom>
              <a:avLst/>
              <a:gdLst>
                <a:gd name="T0" fmla="*/ 54 w 370"/>
                <a:gd name="T1" fmla="*/ 269 h 345"/>
                <a:gd name="T2" fmla="*/ 89 w 370"/>
                <a:gd name="T3" fmla="*/ 51 h 345"/>
                <a:gd name="T4" fmla="*/ 317 w 370"/>
                <a:gd name="T5" fmla="*/ 83 h 345"/>
                <a:gd name="T6" fmla="*/ 275 w 370"/>
                <a:gd name="T7" fmla="*/ 293 h 345"/>
                <a:gd name="T8" fmla="*/ 54 w 370"/>
                <a:gd name="T9" fmla="*/ 269 h 345"/>
              </a:gdLst>
              <a:ahLst/>
              <a:cxnLst>
                <a:cxn ang="0">
                  <a:pos x="T0" y="T1"/>
                </a:cxn>
                <a:cxn ang="0">
                  <a:pos x="T2" y="T3"/>
                </a:cxn>
                <a:cxn ang="0">
                  <a:pos x="T4" y="T5"/>
                </a:cxn>
                <a:cxn ang="0">
                  <a:pos x="T6" y="T7"/>
                </a:cxn>
                <a:cxn ang="0">
                  <a:pos x="T8" y="T9"/>
                </a:cxn>
              </a:cxnLst>
              <a:rect l="0" t="0" r="r" b="b"/>
              <a:pathLst>
                <a:path w="370" h="345">
                  <a:moveTo>
                    <a:pt x="54" y="269"/>
                  </a:moveTo>
                  <a:cubicBezTo>
                    <a:pt x="0" y="200"/>
                    <a:pt x="16" y="103"/>
                    <a:pt x="89" y="51"/>
                  </a:cubicBezTo>
                  <a:cubicBezTo>
                    <a:pt x="162" y="0"/>
                    <a:pt x="264" y="14"/>
                    <a:pt x="317" y="83"/>
                  </a:cubicBezTo>
                  <a:cubicBezTo>
                    <a:pt x="370" y="152"/>
                    <a:pt x="348" y="242"/>
                    <a:pt x="275" y="293"/>
                  </a:cubicBezTo>
                  <a:cubicBezTo>
                    <a:pt x="203" y="345"/>
                    <a:pt x="107" y="339"/>
                    <a:pt x="54" y="269"/>
                  </a:cubicBezTo>
                </a:path>
              </a:pathLst>
            </a:custGeom>
            <a:solidFill>
              <a:srgbClr val="14596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4" name="Freeform 14">
              <a:extLst>
                <a:ext uri="{FF2B5EF4-FFF2-40B4-BE49-F238E27FC236}">
                  <a16:creationId xmlns:a16="http://schemas.microsoft.com/office/drawing/2014/main" id="{DAD44F77-C4A1-47A4-B417-D607A66BF50D}"/>
                </a:ext>
              </a:extLst>
            </p:cNvPr>
            <p:cNvSpPr>
              <a:spLocks/>
            </p:cNvSpPr>
            <p:nvPr/>
          </p:nvSpPr>
          <p:spPr bwMode="auto">
            <a:xfrm>
              <a:off x="287" y="152"/>
              <a:ext cx="296" cy="533"/>
            </a:xfrm>
            <a:custGeom>
              <a:avLst/>
              <a:gdLst>
                <a:gd name="T0" fmla="*/ 78 w 110"/>
                <a:gd name="T1" fmla="*/ 1 h 198"/>
                <a:gd name="T2" fmla="*/ 31 w 110"/>
                <a:gd name="T3" fmla="*/ 2 h 198"/>
                <a:gd name="T4" fmla="*/ 0 w 110"/>
                <a:gd name="T5" fmla="*/ 38 h 198"/>
                <a:gd name="T6" fmla="*/ 0 w 110"/>
                <a:gd name="T7" fmla="*/ 53 h 198"/>
                <a:gd name="T8" fmla="*/ 2 w 110"/>
                <a:gd name="T9" fmla="*/ 193 h 198"/>
                <a:gd name="T10" fmla="*/ 78 w 110"/>
                <a:gd name="T11" fmla="*/ 196 h 198"/>
                <a:gd name="T12" fmla="*/ 110 w 110"/>
                <a:gd name="T13" fmla="*/ 161 h 198"/>
                <a:gd name="T14" fmla="*/ 110 w 110"/>
                <a:gd name="T15" fmla="*/ 29 h 198"/>
                <a:gd name="T16" fmla="*/ 78 w 110"/>
                <a:gd name="T17" fmla="*/ 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98">
                  <a:moveTo>
                    <a:pt x="78" y="1"/>
                  </a:moveTo>
                  <a:cubicBezTo>
                    <a:pt x="60" y="0"/>
                    <a:pt x="44" y="1"/>
                    <a:pt x="31" y="2"/>
                  </a:cubicBezTo>
                  <a:cubicBezTo>
                    <a:pt x="6" y="4"/>
                    <a:pt x="0" y="14"/>
                    <a:pt x="0" y="38"/>
                  </a:cubicBezTo>
                  <a:cubicBezTo>
                    <a:pt x="0" y="53"/>
                    <a:pt x="0" y="53"/>
                    <a:pt x="0" y="53"/>
                  </a:cubicBezTo>
                  <a:cubicBezTo>
                    <a:pt x="1" y="77"/>
                    <a:pt x="4" y="166"/>
                    <a:pt x="2" y="193"/>
                  </a:cubicBezTo>
                  <a:cubicBezTo>
                    <a:pt x="9" y="195"/>
                    <a:pt x="54" y="198"/>
                    <a:pt x="78" y="196"/>
                  </a:cubicBezTo>
                  <a:cubicBezTo>
                    <a:pt x="101" y="194"/>
                    <a:pt x="110" y="190"/>
                    <a:pt x="110" y="161"/>
                  </a:cubicBezTo>
                  <a:cubicBezTo>
                    <a:pt x="110" y="29"/>
                    <a:pt x="110" y="29"/>
                    <a:pt x="110" y="29"/>
                  </a:cubicBezTo>
                  <a:cubicBezTo>
                    <a:pt x="110" y="7"/>
                    <a:pt x="103" y="2"/>
                    <a:pt x="78" y="1"/>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5" name="Freeform 15">
              <a:extLst>
                <a:ext uri="{FF2B5EF4-FFF2-40B4-BE49-F238E27FC236}">
                  <a16:creationId xmlns:a16="http://schemas.microsoft.com/office/drawing/2014/main" id="{1AE40BDF-76B3-472C-A714-97A9C9834ABE}"/>
                </a:ext>
              </a:extLst>
            </p:cNvPr>
            <p:cNvSpPr>
              <a:spLocks/>
            </p:cNvSpPr>
            <p:nvPr/>
          </p:nvSpPr>
          <p:spPr bwMode="auto">
            <a:xfrm>
              <a:off x="312" y="203"/>
              <a:ext cx="247" cy="369"/>
            </a:xfrm>
            <a:custGeom>
              <a:avLst/>
              <a:gdLst>
                <a:gd name="T0" fmla="*/ 90 w 92"/>
                <a:gd name="T1" fmla="*/ 137 h 137"/>
                <a:gd name="T2" fmla="*/ 3 w 92"/>
                <a:gd name="T3" fmla="*/ 135 h 137"/>
                <a:gd name="T4" fmla="*/ 2 w 92"/>
                <a:gd name="T5" fmla="*/ 4 h 137"/>
                <a:gd name="T6" fmla="*/ 91 w 92"/>
                <a:gd name="T7" fmla="*/ 2 h 137"/>
                <a:gd name="T8" fmla="*/ 90 w 92"/>
                <a:gd name="T9" fmla="*/ 137 h 137"/>
              </a:gdLst>
              <a:ahLst/>
              <a:cxnLst>
                <a:cxn ang="0">
                  <a:pos x="T0" y="T1"/>
                </a:cxn>
                <a:cxn ang="0">
                  <a:pos x="T2" y="T3"/>
                </a:cxn>
                <a:cxn ang="0">
                  <a:pos x="T4" y="T5"/>
                </a:cxn>
                <a:cxn ang="0">
                  <a:pos x="T6" y="T7"/>
                </a:cxn>
                <a:cxn ang="0">
                  <a:pos x="T8" y="T9"/>
                </a:cxn>
              </a:cxnLst>
              <a:rect l="0" t="0" r="r" b="b"/>
              <a:pathLst>
                <a:path w="92" h="137">
                  <a:moveTo>
                    <a:pt x="90" y="137"/>
                  </a:moveTo>
                  <a:cubicBezTo>
                    <a:pt x="3" y="135"/>
                    <a:pt x="3" y="135"/>
                    <a:pt x="3" y="135"/>
                  </a:cubicBezTo>
                  <a:cubicBezTo>
                    <a:pt x="3" y="135"/>
                    <a:pt x="0" y="49"/>
                    <a:pt x="2" y="4"/>
                  </a:cubicBezTo>
                  <a:cubicBezTo>
                    <a:pt x="29" y="1"/>
                    <a:pt x="65" y="0"/>
                    <a:pt x="91" y="2"/>
                  </a:cubicBezTo>
                  <a:cubicBezTo>
                    <a:pt x="92" y="64"/>
                    <a:pt x="90" y="137"/>
                    <a:pt x="90" y="137"/>
                  </a:cubicBezTo>
                </a:path>
              </a:pathLst>
            </a:custGeom>
            <a:solidFill>
              <a:srgbClr val="00C2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6" name="Freeform 16">
              <a:extLst>
                <a:ext uri="{FF2B5EF4-FFF2-40B4-BE49-F238E27FC236}">
                  <a16:creationId xmlns:a16="http://schemas.microsoft.com/office/drawing/2014/main" id="{C9E568C6-E9E9-409D-8041-D5C9C44E705F}"/>
                </a:ext>
              </a:extLst>
            </p:cNvPr>
            <p:cNvSpPr>
              <a:spLocks/>
            </p:cNvSpPr>
            <p:nvPr/>
          </p:nvSpPr>
          <p:spPr bwMode="auto">
            <a:xfrm>
              <a:off x="411" y="596"/>
              <a:ext cx="49" cy="54"/>
            </a:xfrm>
            <a:custGeom>
              <a:avLst/>
              <a:gdLst>
                <a:gd name="T0" fmla="*/ 10 w 18"/>
                <a:gd name="T1" fmla="*/ 19 h 20"/>
                <a:gd name="T2" fmla="*/ 18 w 18"/>
                <a:gd name="T3" fmla="*/ 9 h 20"/>
                <a:gd name="T4" fmla="*/ 9 w 18"/>
                <a:gd name="T5" fmla="*/ 0 h 20"/>
                <a:gd name="T6" fmla="*/ 0 w 18"/>
                <a:gd name="T7" fmla="*/ 10 h 20"/>
                <a:gd name="T8" fmla="*/ 10 w 18"/>
                <a:gd name="T9" fmla="*/ 19 h 20"/>
              </a:gdLst>
              <a:ahLst/>
              <a:cxnLst>
                <a:cxn ang="0">
                  <a:pos x="T0" y="T1"/>
                </a:cxn>
                <a:cxn ang="0">
                  <a:pos x="T2" y="T3"/>
                </a:cxn>
                <a:cxn ang="0">
                  <a:pos x="T4" y="T5"/>
                </a:cxn>
                <a:cxn ang="0">
                  <a:pos x="T6" y="T7"/>
                </a:cxn>
                <a:cxn ang="0">
                  <a:pos x="T8" y="T9"/>
                </a:cxn>
              </a:cxnLst>
              <a:rect l="0" t="0" r="r" b="b"/>
              <a:pathLst>
                <a:path w="18" h="20">
                  <a:moveTo>
                    <a:pt x="10" y="19"/>
                  </a:moveTo>
                  <a:cubicBezTo>
                    <a:pt x="15" y="19"/>
                    <a:pt x="18" y="14"/>
                    <a:pt x="18" y="9"/>
                  </a:cubicBezTo>
                  <a:cubicBezTo>
                    <a:pt x="18" y="4"/>
                    <a:pt x="14" y="0"/>
                    <a:pt x="9" y="0"/>
                  </a:cubicBezTo>
                  <a:cubicBezTo>
                    <a:pt x="4" y="1"/>
                    <a:pt x="0" y="5"/>
                    <a:pt x="0" y="10"/>
                  </a:cubicBezTo>
                  <a:cubicBezTo>
                    <a:pt x="0" y="16"/>
                    <a:pt x="4" y="20"/>
                    <a:pt x="10" y="19"/>
                  </a:cubicBezTo>
                </a:path>
              </a:pathLst>
            </a:custGeom>
            <a:solidFill>
              <a:srgbClr val="95E61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cxnSp>
        <p:nvCxnSpPr>
          <p:cNvPr id="27"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50719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8" name="Rectangle 27">
            <a:hlinkClick r:id="rId2"/>
            <a:extLst>
              <a:ext uri="{FF2B5EF4-FFF2-40B4-BE49-F238E27FC236}">
                <a16:creationId xmlns:a16="http://schemas.microsoft.com/office/drawing/2014/main" id="{F376ABD1-4930-42EB-9A73-9A9C7C6BF2D3}"/>
              </a:ext>
            </a:extLst>
          </p:cNvPr>
          <p:cNvSpPr/>
          <p:nvPr userDrawn="1"/>
        </p:nvSpPr>
        <p:spPr>
          <a:xfrm>
            <a:off x="407988" y="6555970"/>
            <a:ext cx="3424326" cy="302029"/>
          </a:xfrm>
          <a:prstGeom prst="rect">
            <a:avLst/>
          </a:prstGeom>
        </p:spPr>
        <p:txBody>
          <a:bodyPr wrap="square" lIns="0" tIns="0" rIns="0" bIns="0" anchor="ctr" anchorCtr="0">
            <a:noAutofit/>
          </a:bodyPr>
          <a:lstStyle/>
          <a:p>
            <a:pPr marL="0" marR="0" lvl="0" indent="0" algn="l" defTabSz="914400" rtl="0" eaLnBrk="1" fontAlgn="auto" latinLnBrk="0" hangingPunct="1">
              <a:lnSpc>
                <a:spcPct val="85000"/>
              </a:lnSpc>
              <a:spcBef>
                <a:spcPts val="0"/>
              </a:spcBef>
              <a:spcAft>
                <a:spcPts val="0"/>
              </a:spcAft>
              <a:buClrTx/>
              <a:buSzTx/>
              <a:buFontTx/>
              <a:buNone/>
              <a:tabLst/>
              <a:defRPr/>
            </a:pPr>
            <a:r>
              <a:rPr lang="en-US" sz="800" kern="0" dirty="0">
                <a:solidFill>
                  <a:srgbClr val="00458D"/>
                </a:solidFill>
                <a:latin typeface="+mn-lt"/>
                <a:ea typeface="+mn-ea"/>
                <a:cs typeface="Arial" panose="020B0604020202020204" pitchFamily="34" charset="0"/>
              </a:rPr>
              <a:t>AA GDPR </a:t>
            </a:r>
            <a:r>
              <a:rPr lang="mr-IN" sz="800" kern="0" dirty="0">
                <a:solidFill>
                  <a:srgbClr val="00458D"/>
                </a:solidFill>
                <a:latin typeface="+mn-lt"/>
                <a:ea typeface="+mn-ea"/>
                <a:cs typeface="Arial" panose="020B0604020202020204" pitchFamily="34" charset="0"/>
              </a:rPr>
              <a:t>–</a:t>
            </a:r>
            <a:r>
              <a:rPr lang="en-US" sz="800" kern="0" dirty="0">
                <a:solidFill>
                  <a:srgbClr val="00458D"/>
                </a:solidFill>
                <a:latin typeface="+mn-lt"/>
                <a:ea typeface="+mn-ea"/>
                <a:cs typeface="Arial" panose="020B0604020202020204" pitchFamily="34" charset="0"/>
              </a:rPr>
              <a:t> Deletion</a:t>
            </a:r>
            <a:r>
              <a:rPr lang="en-US" sz="800" kern="0" baseline="0" dirty="0">
                <a:solidFill>
                  <a:srgbClr val="00458D"/>
                </a:solidFill>
                <a:latin typeface="+mn-lt"/>
                <a:ea typeface="+mn-ea"/>
                <a:cs typeface="Arial" panose="020B0604020202020204" pitchFamily="34" charset="0"/>
              </a:rPr>
              <a:t> Impact Study  |  </a:t>
            </a:r>
            <a:r>
              <a:rPr lang="en-US" sz="800" dirty="0">
                <a:solidFill>
                  <a:srgbClr val="E40A38"/>
                </a:solidFill>
                <a:latin typeface="Century Gothic"/>
              </a:rPr>
              <a:t>Confidentiality</a:t>
            </a:r>
            <a:r>
              <a:rPr lang="en-US" sz="800" baseline="0" dirty="0">
                <a:solidFill>
                  <a:srgbClr val="E40A38"/>
                </a:solidFill>
                <a:latin typeface="Century Gothic"/>
              </a:rPr>
              <a:t> Level</a:t>
            </a:r>
            <a:endParaRPr lang="en-US" sz="800" dirty="0">
              <a:solidFill>
                <a:srgbClr val="E40A38"/>
              </a:solidFill>
              <a:latin typeface="Century Gothic"/>
            </a:endParaRPr>
          </a:p>
          <a:p>
            <a:pPr lvl="0" algn="l" defTabSz="914400">
              <a:lnSpc>
                <a:spcPct val="85000"/>
              </a:lnSpc>
              <a:defRPr/>
            </a:pPr>
            <a:endParaRPr lang="en-US" sz="800" kern="0" dirty="0">
              <a:solidFill>
                <a:srgbClr val="00458D"/>
              </a:solidFill>
              <a:latin typeface="+mn-lt"/>
              <a:ea typeface="+mn-ea"/>
              <a:cs typeface="Arial" panose="020B0604020202020204" pitchFamily="34" charset="0"/>
            </a:endParaRPr>
          </a:p>
        </p:txBody>
      </p:sp>
      <p:sp>
        <p:nvSpPr>
          <p:cNvPr id="29" name="Retângulo 43">
            <a:extLst>
              <a:ext uri="{FF2B5EF4-FFF2-40B4-BE49-F238E27FC236}">
                <a16:creationId xmlns:a16="http://schemas.microsoft.com/office/drawing/2014/main" id="{834ADCB4-BFB1-450D-8F6D-64217F4CD92C}"/>
              </a:ext>
            </a:extLst>
          </p:cNvPr>
          <p:cNvSpPr/>
          <p:nvPr userDrawn="1"/>
        </p:nvSpPr>
        <p:spPr>
          <a:xfrm>
            <a:off x="3634899" y="653543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4 Pie Charts ">
    <p:bg>
      <p:bgRef idx="1001">
        <a:schemeClr val="bg1"/>
      </p:bgRef>
    </p:bg>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55C88D47-86DF-4336-A768-786DBD0060C8}"/>
              </a:ext>
            </a:extLst>
          </p:cNvPr>
          <p:cNvSpPr/>
          <p:nvPr userDrawn="1"/>
        </p:nvSpPr>
        <p:spPr>
          <a:xfrm>
            <a:off x="0" y="1773238"/>
            <a:ext cx="12192000" cy="3023914"/>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8" name="Chart Placeholder 29">
            <a:extLst>
              <a:ext uri="{FF2B5EF4-FFF2-40B4-BE49-F238E27FC236}">
                <a16:creationId xmlns:a16="http://schemas.microsoft.com/office/drawing/2014/main" id="{6F232C89-BD5F-4CA7-A3AA-F6F1576CFE6E}"/>
              </a:ext>
            </a:extLst>
          </p:cNvPr>
          <p:cNvSpPr>
            <a:spLocks noGrp="1"/>
          </p:cNvSpPr>
          <p:nvPr>
            <p:ph type="chart" sz="quarter" idx="39"/>
          </p:nvPr>
        </p:nvSpPr>
        <p:spPr>
          <a:xfrm>
            <a:off x="6601524" y="2032333"/>
            <a:ext cx="1728192" cy="1617453"/>
          </a:xfrm>
          <a:prstGeom prst="rect">
            <a:avLst/>
          </a:prstGeom>
        </p:spPr>
        <p:txBody>
          <a:bodyPr anchor="ctr"/>
          <a:lstStyle>
            <a:lvl1pPr algn="ctr">
              <a:defRPr/>
            </a:lvl1pPr>
          </a:lstStyle>
          <a:p>
            <a:endParaRPr lang="pt-PT" dirty="0"/>
          </a:p>
        </p:txBody>
      </p:sp>
      <p:sp>
        <p:nvSpPr>
          <p:cNvPr id="33" name="Text Placeholder 7">
            <a:extLst>
              <a:ext uri="{FF2B5EF4-FFF2-40B4-BE49-F238E27FC236}">
                <a16:creationId xmlns:a16="http://schemas.microsoft.com/office/drawing/2014/main" id="{D9223961-F190-4765-ADD3-748B8A88C5A4}"/>
              </a:ext>
            </a:extLst>
          </p:cNvPr>
          <p:cNvSpPr>
            <a:spLocks noGrp="1"/>
          </p:cNvSpPr>
          <p:nvPr>
            <p:ph type="body" sz="quarter" idx="34" hasCustomPrompt="1"/>
          </p:nvPr>
        </p:nvSpPr>
        <p:spPr>
          <a:xfrm>
            <a:off x="911424"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0" name="Chart Placeholder 29">
            <a:extLst>
              <a:ext uri="{FF2B5EF4-FFF2-40B4-BE49-F238E27FC236}">
                <a16:creationId xmlns:a16="http://schemas.microsoft.com/office/drawing/2014/main" id="{667CB86F-C1D1-4D9A-BBD9-57EF8C95B524}"/>
              </a:ext>
            </a:extLst>
          </p:cNvPr>
          <p:cNvSpPr>
            <a:spLocks noGrp="1"/>
          </p:cNvSpPr>
          <p:nvPr userDrawn="1">
            <p:ph type="chart" sz="quarter" idx="10"/>
          </p:nvPr>
        </p:nvSpPr>
        <p:spPr>
          <a:xfrm>
            <a:off x="1235460" y="2027570"/>
            <a:ext cx="1728192" cy="1617453"/>
          </a:xfrm>
          <a:prstGeom prst="rect">
            <a:avLst/>
          </a:prstGeom>
        </p:spPr>
        <p:txBody>
          <a:bodyPr anchor="ctr"/>
          <a:lstStyle>
            <a:lvl1pPr algn="ctr">
              <a:defRPr/>
            </a:lvl1pPr>
          </a:lstStyle>
          <a:p>
            <a:endParaRPr lang="pt-PT" dirty="0"/>
          </a:p>
        </p:txBody>
      </p:sp>
      <p:sp>
        <p:nvSpPr>
          <p:cNvPr id="32" name="Text Placeholder 31">
            <a:extLst>
              <a:ext uri="{FF2B5EF4-FFF2-40B4-BE49-F238E27FC236}">
                <a16:creationId xmlns:a16="http://schemas.microsoft.com/office/drawing/2014/main" id="{B1204F05-191D-4ACA-AADF-FB43F1F07D83}"/>
              </a:ext>
            </a:extLst>
          </p:cNvPr>
          <p:cNvSpPr>
            <a:spLocks noGrp="1"/>
          </p:cNvSpPr>
          <p:nvPr userDrawn="1">
            <p:ph type="body" sz="quarter" idx="11" hasCustomPrompt="1"/>
          </p:nvPr>
        </p:nvSpPr>
        <p:spPr>
          <a:xfrm>
            <a:off x="1702767" y="2708275"/>
            <a:ext cx="864842" cy="314325"/>
          </a:xfrm>
          <a:prstGeom prst="rect">
            <a:avLst/>
          </a:prstGeom>
        </p:spPr>
        <p:txBody>
          <a:bodyPr anchor="ctr">
            <a:noAutofit/>
          </a:bodyPr>
          <a:lstStyle>
            <a:lvl1pPr algn="ctr">
              <a:defRPr sz="1600" b="1"/>
            </a:lvl1pPr>
          </a:lstStyle>
          <a:p>
            <a:pPr lvl="0"/>
            <a:r>
              <a:rPr lang="pt-PT" dirty="0"/>
              <a:t>XX%</a:t>
            </a:r>
          </a:p>
        </p:txBody>
      </p:sp>
      <p:sp>
        <p:nvSpPr>
          <p:cNvPr id="34" name="Text Placeholder 7">
            <a:extLst>
              <a:ext uri="{FF2B5EF4-FFF2-40B4-BE49-F238E27FC236}">
                <a16:creationId xmlns:a16="http://schemas.microsoft.com/office/drawing/2014/main" id="{3F48228B-C831-497E-A26D-61A81F63E42B}"/>
              </a:ext>
            </a:extLst>
          </p:cNvPr>
          <p:cNvSpPr>
            <a:spLocks noGrp="1"/>
          </p:cNvSpPr>
          <p:nvPr userDrawn="1">
            <p:ph type="body" sz="quarter" idx="35" hasCustomPrompt="1"/>
          </p:nvPr>
        </p:nvSpPr>
        <p:spPr>
          <a:xfrm>
            <a:off x="3594456"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5" name="Chart Placeholder 29">
            <a:extLst>
              <a:ext uri="{FF2B5EF4-FFF2-40B4-BE49-F238E27FC236}">
                <a16:creationId xmlns:a16="http://schemas.microsoft.com/office/drawing/2014/main" id="{D061EF55-20AF-4182-B722-C227F72A880B}"/>
              </a:ext>
            </a:extLst>
          </p:cNvPr>
          <p:cNvSpPr>
            <a:spLocks noGrp="1"/>
          </p:cNvSpPr>
          <p:nvPr userDrawn="1">
            <p:ph type="chart" sz="quarter" idx="36"/>
          </p:nvPr>
        </p:nvSpPr>
        <p:spPr>
          <a:xfrm>
            <a:off x="3918492" y="2027570"/>
            <a:ext cx="1728192" cy="1617453"/>
          </a:xfrm>
          <a:prstGeom prst="rect">
            <a:avLst/>
          </a:prstGeom>
        </p:spPr>
        <p:txBody>
          <a:bodyPr anchor="ctr"/>
          <a:lstStyle>
            <a:lvl1pPr algn="ctr">
              <a:defRPr/>
            </a:lvl1pPr>
          </a:lstStyle>
          <a:p>
            <a:endParaRPr lang="pt-PT" dirty="0"/>
          </a:p>
        </p:txBody>
      </p:sp>
      <p:sp>
        <p:nvSpPr>
          <p:cNvPr id="36" name="Text Placeholder 31">
            <a:extLst>
              <a:ext uri="{FF2B5EF4-FFF2-40B4-BE49-F238E27FC236}">
                <a16:creationId xmlns:a16="http://schemas.microsoft.com/office/drawing/2014/main" id="{E682B04D-D1A2-4B73-BDB4-D4FBD2A9BEF1}"/>
              </a:ext>
            </a:extLst>
          </p:cNvPr>
          <p:cNvSpPr>
            <a:spLocks noGrp="1"/>
          </p:cNvSpPr>
          <p:nvPr userDrawn="1">
            <p:ph type="body" sz="quarter" idx="37" hasCustomPrompt="1"/>
          </p:nvPr>
        </p:nvSpPr>
        <p:spPr>
          <a:xfrm>
            <a:off x="4379763" y="2708275"/>
            <a:ext cx="864842" cy="314325"/>
          </a:xfrm>
          <a:prstGeom prst="rect">
            <a:avLst/>
          </a:prstGeom>
        </p:spPr>
        <p:txBody>
          <a:bodyPr anchor="ctr">
            <a:noAutofit/>
          </a:bodyPr>
          <a:lstStyle>
            <a:lvl1pPr algn="ctr">
              <a:defRPr sz="1600" b="1"/>
            </a:lvl1pPr>
          </a:lstStyle>
          <a:p>
            <a:pPr lvl="0"/>
            <a:r>
              <a:rPr lang="pt-PT" dirty="0"/>
              <a:t>XX%</a:t>
            </a:r>
          </a:p>
        </p:txBody>
      </p:sp>
      <p:sp>
        <p:nvSpPr>
          <p:cNvPr id="37" name="Text Placeholder 7">
            <a:extLst>
              <a:ext uri="{FF2B5EF4-FFF2-40B4-BE49-F238E27FC236}">
                <a16:creationId xmlns:a16="http://schemas.microsoft.com/office/drawing/2014/main" id="{3C81FA68-C8C6-4011-8666-EF35E85DCC96}"/>
              </a:ext>
            </a:extLst>
          </p:cNvPr>
          <p:cNvSpPr>
            <a:spLocks noGrp="1"/>
          </p:cNvSpPr>
          <p:nvPr userDrawn="1">
            <p:ph type="body" sz="quarter" idx="38" hasCustomPrompt="1"/>
          </p:nvPr>
        </p:nvSpPr>
        <p:spPr>
          <a:xfrm>
            <a:off x="6277488"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9" name="Text Placeholder 31">
            <a:extLst>
              <a:ext uri="{FF2B5EF4-FFF2-40B4-BE49-F238E27FC236}">
                <a16:creationId xmlns:a16="http://schemas.microsoft.com/office/drawing/2014/main" id="{9EF5179D-59B1-44D7-BC86-E8A77DCFF84C}"/>
              </a:ext>
            </a:extLst>
          </p:cNvPr>
          <p:cNvSpPr>
            <a:spLocks noGrp="1"/>
          </p:cNvSpPr>
          <p:nvPr userDrawn="1">
            <p:ph type="body" sz="quarter" idx="40" hasCustomPrompt="1"/>
          </p:nvPr>
        </p:nvSpPr>
        <p:spPr>
          <a:xfrm>
            <a:off x="7046763" y="2708275"/>
            <a:ext cx="864842" cy="314325"/>
          </a:xfrm>
          <a:prstGeom prst="rect">
            <a:avLst/>
          </a:prstGeom>
        </p:spPr>
        <p:txBody>
          <a:bodyPr anchor="ctr">
            <a:noAutofit/>
          </a:bodyPr>
          <a:lstStyle>
            <a:lvl1pPr algn="ctr">
              <a:defRPr sz="1600" b="1"/>
            </a:lvl1pPr>
          </a:lstStyle>
          <a:p>
            <a:pPr lvl="0"/>
            <a:r>
              <a:rPr lang="pt-PT" dirty="0"/>
              <a:t>XX%</a:t>
            </a:r>
          </a:p>
        </p:txBody>
      </p:sp>
      <p:sp>
        <p:nvSpPr>
          <p:cNvPr id="40" name="Chart Placeholder 29">
            <a:extLst>
              <a:ext uri="{FF2B5EF4-FFF2-40B4-BE49-F238E27FC236}">
                <a16:creationId xmlns:a16="http://schemas.microsoft.com/office/drawing/2014/main" id="{D076F0C2-9B62-4C55-88BD-5D8F3A4066E8}"/>
              </a:ext>
            </a:extLst>
          </p:cNvPr>
          <p:cNvSpPr>
            <a:spLocks noGrp="1"/>
          </p:cNvSpPr>
          <p:nvPr userDrawn="1">
            <p:ph type="chart" sz="quarter" idx="41"/>
          </p:nvPr>
        </p:nvSpPr>
        <p:spPr>
          <a:xfrm>
            <a:off x="9284556" y="2032333"/>
            <a:ext cx="1728192" cy="1617453"/>
          </a:xfrm>
          <a:prstGeom prst="rect">
            <a:avLst/>
          </a:prstGeom>
        </p:spPr>
        <p:txBody>
          <a:bodyPr anchor="ctr"/>
          <a:lstStyle>
            <a:lvl1pPr algn="ctr">
              <a:defRPr/>
            </a:lvl1pPr>
          </a:lstStyle>
          <a:p>
            <a:endParaRPr lang="pt-PT" dirty="0"/>
          </a:p>
        </p:txBody>
      </p:sp>
      <p:sp>
        <p:nvSpPr>
          <p:cNvPr id="41" name="Text Placeholder 7">
            <a:extLst>
              <a:ext uri="{FF2B5EF4-FFF2-40B4-BE49-F238E27FC236}">
                <a16:creationId xmlns:a16="http://schemas.microsoft.com/office/drawing/2014/main" id="{E7590D3D-14BD-4608-AB95-0952261EAA1C}"/>
              </a:ext>
            </a:extLst>
          </p:cNvPr>
          <p:cNvSpPr>
            <a:spLocks noGrp="1"/>
          </p:cNvSpPr>
          <p:nvPr userDrawn="1">
            <p:ph type="body" sz="quarter" idx="42" hasCustomPrompt="1"/>
          </p:nvPr>
        </p:nvSpPr>
        <p:spPr>
          <a:xfrm>
            <a:off x="8960520"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42" name="Text Placeholder 31">
            <a:extLst>
              <a:ext uri="{FF2B5EF4-FFF2-40B4-BE49-F238E27FC236}">
                <a16:creationId xmlns:a16="http://schemas.microsoft.com/office/drawing/2014/main" id="{93DCB675-62E7-4926-98A4-F120ABA92EBF}"/>
              </a:ext>
            </a:extLst>
          </p:cNvPr>
          <p:cNvSpPr>
            <a:spLocks noGrp="1"/>
          </p:cNvSpPr>
          <p:nvPr userDrawn="1">
            <p:ph type="body" sz="quarter" idx="43" hasCustomPrompt="1"/>
          </p:nvPr>
        </p:nvSpPr>
        <p:spPr>
          <a:xfrm>
            <a:off x="9751863" y="2708275"/>
            <a:ext cx="864842" cy="314325"/>
          </a:xfrm>
          <a:prstGeom prst="rect">
            <a:avLst/>
          </a:prstGeom>
        </p:spPr>
        <p:txBody>
          <a:bodyPr anchor="ctr">
            <a:noAutofit/>
          </a:bodyPr>
          <a:lstStyle>
            <a:lvl1pPr algn="ctr">
              <a:defRPr sz="1600" b="1"/>
            </a:lvl1pPr>
          </a:lstStyle>
          <a:p>
            <a:pPr lvl="0"/>
            <a:r>
              <a:rPr lang="pt-PT" dirty="0"/>
              <a:t>XX%</a:t>
            </a:r>
          </a:p>
        </p:txBody>
      </p:sp>
      <p:sp>
        <p:nvSpPr>
          <p:cNvPr id="43" name="Text Placeholder 7">
            <a:extLst>
              <a:ext uri="{FF2B5EF4-FFF2-40B4-BE49-F238E27FC236}">
                <a16:creationId xmlns:a16="http://schemas.microsoft.com/office/drawing/2014/main" id="{C70FC002-22B1-4B43-A640-05B3543D2B31}"/>
              </a:ext>
            </a:extLst>
          </p:cNvPr>
          <p:cNvSpPr>
            <a:spLocks noGrp="1"/>
          </p:cNvSpPr>
          <p:nvPr userDrawn="1">
            <p:ph type="body" sz="quarter" idx="44" hasCustomPrompt="1"/>
          </p:nvPr>
        </p:nvSpPr>
        <p:spPr>
          <a:xfrm>
            <a:off x="1127448" y="5308653"/>
            <a:ext cx="1656184" cy="576064"/>
          </a:xfrm>
          <a:prstGeom prst="rect">
            <a:avLst/>
          </a:prstGeom>
        </p:spPr>
        <p:txBody>
          <a:bodyPr anchor="ctr">
            <a:noAutofit/>
          </a:bodyPr>
          <a:lstStyle>
            <a:lvl1pPr algn="ctr">
              <a:lnSpc>
                <a:spcPts val="3200"/>
              </a:lnSpc>
              <a:defRPr sz="2800" b="1">
                <a:solidFill>
                  <a:srgbClr val="2B0A3D"/>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xx%</a:t>
            </a:r>
          </a:p>
        </p:txBody>
      </p:sp>
      <p:sp>
        <p:nvSpPr>
          <p:cNvPr id="44" name="Text Placeholder 7">
            <a:extLst>
              <a:ext uri="{FF2B5EF4-FFF2-40B4-BE49-F238E27FC236}">
                <a16:creationId xmlns:a16="http://schemas.microsoft.com/office/drawing/2014/main" id="{8E1CE648-2FAE-4439-A1A4-5BE3863514F4}"/>
              </a:ext>
            </a:extLst>
          </p:cNvPr>
          <p:cNvSpPr>
            <a:spLocks noGrp="1"/>
          </p:cNvSpPr>
          <p:nvPr>
            <p:ph type="body" sz="quarter" idx="45" hasCustomPrompt="1"/>
          </p:nvPr>
        </p:nvSpPr>
        <p:spPr>
          <a:xfrm>
            <a:off x="2883395" y="5163112"/>
            <a:ext cx="8399412" cy="867147"/>
          </a:xfrm>
          <a:prstGeom prst="rect">
            <a:avLst/>
          </a:prstGeom>
        </p:spPr>
        <p:txBody>
          <a:bodyPr anchor="ctr">
            <a:noAutofit/>
          </a:bodyPr>
          <a:lstStyle>
            <a:lvl1pPr algn="l">
              <a:lnSpc>
                <a:spcPts val="1800"/>
              </a:lnSpc>
              <a:spcBef>
                <a:spcPts val="600"/>
              </a:spcBef>
              <a:defRPr sz="16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18"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0"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4"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50719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5" name="Rectangle 27">
            <a:hlinkClick r:id="rId2"/>
            <a:extLst>
              <a:ext uri="{FF2B5EF4-FFF2-40B4-BE49-F238E27FC236}">
                <a16:creationId xmlns:a16="http://schemas.microsoft.com/office/drawing/2014/main" id="{F376ABD1-4930-42EB-9A73-9A9C7C6BF2D3}"/>
              </a:ext>
            </a:extLst>
          </p:cNvPr>
          <p:cNvSpPr/>
          <p:nvPr userDrawn="1"/>
        </p:nvSpPr>
        <p:spPr>
          <a:xfrm>
            <a:off x="407988" y="6555970"/>
            <a:ext cx="3424326" cy="302029"/>
          </a:xfrm>
          <a:prstGeom prst="rect">
            <a:avLst/>
          </a:prstGeom>
        </p:spPr>
        <p:txBody>
          <a:bodyPr wrap="square" lIns="0" tIns="0" rIns="0" bIns="0" anchor="ctr" anchorCtr="0">
            <a:noAutofit/>
          </a:bodyPr>
          <a:lstStyle/>
          <a:p>
            <a:pPr marL="0" marR="0" lvl="0" indent="0" algn="l" defTabSz="914400" rtl="0" eaLnBrk="1" fontAlgn="auto" latinLnBrk="0" hangingPunct="1">
              <a:lnSpc>
                <a:spcPct val="85000"/>
              </a:lnSpc>
              <a:spcBef>
                <a:spcPts val="0"/>
              </a:spcBef>
              <a:spcAft>
                <a:spcPts val="0"/>
              </a:spcAft>
              <a:buClrTx/>
              <a:buSzTx/>
              <a:buFontTx/>
              <a:buNone/>
              <a:tabLst/>
              <a:defRPr/>
            </a:pPr>
            <a:r>
              <a:rPr lang="en-US" sz="800" kern="0" dirty="0">
                <a:solidFill>
                  <a:srgbClr val="00458D"/>
                </a:solidFill>
                <a:latin typeface="+mn-lt"/>
                <a:ea typeface="+mn-ea"/>
                <a:cs typeface="Arial" panose="020B0604020202020204" pitchFamily="34" charset="0"/>
              </a:rPr>
              <a:t>AA GDPR </a:t>
            </a:r>
            <a:r>
              <a:rPr lang="mr-IN" sz="800" kern="0" dirty="0">
                <a:solidFill>
                  <a:srgbClr val="00458D"/>
                </a:solidFill>
                <a:latin typeface="+mn-lt"/>
                <a:ea typeface="+mn-ea"/>
                <a:cs typeface="Arial" panose="020B0604020202020204" pitchFamily="34" charset="0"/>
              </a:rPr>
              <a:t>–</a:t>
            </a:r>
            <a:r>
              <a:rPr lang="en-US" sz="800" kern="0" dirty="0">
                <a:solidFill>
                  <a:srgbClr val="00458D"/>
                </a:solidFill>
                <a:latin typeface="+mn-lt"/>
                <a:ea typeface="+mn-ea"/>
                <a:cs typeface="Arial" panose="020B0604020202020204" pitchFamily="34" charset="0"/>
              </a:rPr>
              <a:t> Deletion</a:t>
            </a:r>
            <a:r>
              <a:rPr lang="en-US" sz="800" kern="0" baseline="0" dirty="0">
                <a:solidFill>
                  <a:srgbClr val="00458D"/>
                </a:solidFill>
                <a:latin typeface="+mn-lt"/>
                <a:ea typeface="+mn-ea"/>
                <a:cs typeface="Arial" panose="020B0604020202020204" pitchFamily="34" charset="0"/>
              </a:rPr>
              <a:t> Impact Study  |  </a:t>
            </a:r>
            <a:r>
              <a:rPr lang="en-US" sz="800" dirty="0">
                <a:solidFill>
                  <a:srgbClr val="E40A38"/>
                </a:solidFill>
                <a:latin typeface="Century Gothic"/>
              </a:rPr>
              <a:t>Confidentiality</a:t>
            </a:r>
            <a:r>
              <a:rPr lang="en-US" sz="800" baseline="0" dirty="0">
                <a:solidFill>
                  <a:srgbClr val="E40A38"/>
                </a:solidFill>
                <a:latin typeface="Century Gothic"/>
              </a:rPr>
              <a:t> Level</a:t>
            </a:r>
            <a:endParaRPr lang="en-US" sz="800" dirty="0">
              <a:solidFill>
                <a:srgbClr val="E40A38"/>
              </a:solidFill>
              <a:latin typeface="Century Gothic"/>
            </a:endParaRPr>
          </a:p>
          <a:p>
            <a:pPr lvl="0" algn="l" defTabSz="914400">
              <a:lnSpc>
                <a:spcPct val="85000"/>
              </a:lnSpc>
              <a:defRPr/>
            </a:pPr>
            <a:endParaRPr lang="en-US" sz="800" kern="0" dirty="0">
              <a:solidFill>
                <a:srgbClr val="00458D"/>
              </a:solidFill>
              <a:latin typeface="+mn-lt"/>
              <a:ea typeface="+mn-ea"/>
              <a:cs typeface="Arial" panose="020B0604020202020204" pitchFamily="34" charset="0"/>
            </a:endParaRPr>
          </a:p>
        </p:txBody>
      </p:sp>
      <p:sp>
        <p:nvSpPr>
          <p:cNvPr id="26" name="Retângulo 43">
            <a:extLst>
              <a:ext uri="{FF2B5EF4-FFF2-40B4-BE49-F238E27FC236}">
                <a16:creationId xmlns:a16="http://schemas.microsoft.com/office/drawing/2014/main" id="{834ADCB4-BFB1-450D-8F6D-64217F4CD92C}"/>
              </a:ext>
            </a:extLst>
          </p:cNvPr>
          <p:cNvSpPr/>
          <p:nvPr userDrawn="1"/>
        </p:nvSpPr>
        <p:spPr>
          <a:xfrm>
            <a:off x="3634899" y="653543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cSld>
  <p:clrMapOvr>
    <a:overrideClrMapping bg1="lt1" tx1="dk1" bg2="lt2" tx2="dk2" accent1="accent1" accent2="accent2" accent3="accent3" accent4="accent4" accent5="accent5" accent6="accent6" hlink="hlink" folHlink="folHlink"/>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3 columns">
    <p:bg>
      <p:bgRef idx="1001">
        <a:schemeClr val="bg1"/>
      </p:bgRef>
    </p:bg>
    <p:spTree>
      <p:nvGrpSpPr>
        <p:cNvPr id="1" name=""/>
        <p:cNvGrpSpPr/>
        <p:nvPr/>
      </p:nvGrpSpPr>
      <p:grpSpPr>
        <a:xfrm>
          <a:off x="0" y="0"/>
          <a:ext cx="0" cy="0"/>
          <a:chOff x="0" y="0"/>
          <a:chExt cx="0" cy="0"/>
        </a:xfrm>
      </p:grpSpPr>
      <p:pic>
        <p:nvPicPr>
          <p:cNvPr id="20" name="Graphic 19">
            <a:extLst>
              <a:ext uri="{FF2B5EF4-FFF2-40B4-BE49-F238E27FC236}">
                <a16:creationId xmlns:a16="http://schemas.microsoft.com/office/drawing/2014/main" id="{F28BC1D5-366F-454F-B964-C24C1497914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6200000">
            <a:off x="8823521" y="-1667562"/>
            <a:ext cx="1706401" cy="5030555"/>
          </a:xfrm>
          <a:prstGeom prst="rect">
            <a:avLst/>
          </a:prstGeom>
        </p:spPr>
      </p:pic>
      <p:sp>
        <p:nvSpPr>
          <p:cNvPr id="4" name="Rectangle 3">
            <a:extLst>
              <a:ext uri="{FF2B5EF4-FFF2-40B4-BE49-F238E27FC236}">
                <a16:creationId xmlns:a16="http://schemas.microsoft.com/office/drawing/2014/main" id="{9653C8D1-E525-4A1D-BA42-B310FCE0AA96}"/>
              </a:ext>
            </a:extLst>
          </p:cNvPr>
          <p:cNvSpPr/>
          <p:nvPr userDrawn="1"/>
        </p:nvSpPr>
        <p:spPr>
          <a:xfrm>
            <a:off x="407988"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5" name="Rectangle 4">
            <a:extLst>
              <a:ext uri="{FF2B5EF4-FFF2-40B4-BE49-F238E27FC236}">
                <a16:creationId xmlns:a16="http://schemas.microsoft.com/office/drawing/2014/main" id="{5D624820-6891-4116-9EE3-E6D3B41D5557}"/>
              </a:ext>
            </a:extLst>
          </p:cNvPr>
          <p:cNvSpPr/>
          <p:nvPr userDrawn="1"/>
        </p:nvSpPr>
        <p:spPr>
          <a:xfrm>
            <a:off x="4333875"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6" name="Rectangle 5">
            <a:extLst>
              <a:ext uri="{FF2B5EF4-FFF2-40B4-BE49-F238E27FC236}">
                <a16:creationId xmlns:a16="http://schemas.microsoft.com/office/drawing/2014/main" id="{4ED1E18D-CB5A-40D2-9E0C-21B1DC24C582}"/>
              </a:ext>
            </a:extLst>
          </p:cNvPr>
          <p:cNvSpPr/>
          <p:nvPr userDrawn="1"/>
        </p:nvSpPr>
        <p:spPr>
          <a:xfrm>
            <a:off x="8259763" y="2406300"/>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1" name="Text Placeholder 4">
            <a:extLst>
              <a:ext uri="{FF2B5EF4-FFF2-40B4-BE49-F238E27FC236}">
                <a16:creationId xmlns:a16="http://schemas.microsoft.com/office/drawing/2014/main" id="{5714BE43-18D4-460E-A270-8F2FA1EB1FE6}"/>
              </a:ext>
            </a:extLst>
          </p:cNvPr>
          <p:cNvSpPr>
            <a:spLocks noGrp="1"/>
          </p:cNvSpPr>
          <p:nvPr>
            <p:ph type="body" sz="quarter" idx="13" hasCustomPrompt="1"/>
          </p:nvPr>
        </p:nvSpPr>
        <p:spPr>
          <a:xfrm>
            <a:off x="725016" y="3332368"/>
            <a:ext cx="2890194" cy="645047"/>
          </a:xfrm>
          <a:prstGeom prst="rect">
            <a:avLst/>
          </a:prstGeom>
          <a:noFill/>
        </p:spPr>
        <p:txBody>
          <a:bodyPr anchor="ctr">
            <a:noAutofit/>
          </a:bodyPr>
          <a:lstStyle>
            <a:lvl1pPr algn="l">
              <a:lnSpc>
                <a:spcPts val="1800"/>
              </a:lnSpc>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7">
            <a:extLst>
              <a:ext uri="{FF2B5EF4-FFF2-40B4-BE49-F238E27FC236}">
                <a16:creationId xmlns:a16="http://schemas.microsoft.com/office/drawing/2014/main" id="{DF3E2A1A-B668-4C6F-87C6-8F37A241C2C0}"/>
              </a:ext>
            </a:extLst>
          </p:cNvPr>
          <p:cNvSpPr>
            <a:spLocks noGrp="1"/>
          </p:cNvSpPr>
          <p:nvPr>
            <p:ph type="body" sz="quarter" idx="32" hasCustomPrompt="1"/>
          </p:nvPr>
        </p:nvSpPr>
        <p:spPr>
          <a:xfrm>
            <a:off x="725016" y="4079992"/>
            <a:ext cx="2874219" cy="1711208"/>
          </a:xfrm>
          <a:prstGeom prst="rect">
            <a:avLst/>
          </a:prstGeom>
        </p:spPr>
        <p:txBody>
          <a:bodyPr>
            <a:noAutofit/>
          </a:bodyPr>
          <a:lstStyle>
            <a:lvl1pPr>
              <a:lnSpc>
                <a:spcPct val="100000"/>
              </a:lnSpc>
              <a:defRPr sz="1400"/>
            </a:lvl1pPr>
            <a:lvl2pPr>
              <a:lnSpc>
                <a:spcPts val="1400"/>
              </a:lnSpc>
              <a:defRPr sz="1200"/>
            </a:lvl2pPr>
            <a:lvl3pPr>
              <a:lnSpc>
                <a:spcPts val="1300"/>
              </a:lnSpc>
              <a:defRPr sz="1100"/>
            </a:lvl3pPr>
            <a:lvl4pPr>
              <a:lnSpc>
                <a:spcPts val="1200"/>
              </a:lnSpc>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a16="http://schemas.microsoft.com/office/drawing/2014/main" id="{A44485C3-4220-46B7-B1FC-AB2889C2B910}"/>
              </a:ext>
            </a:extLst>
          </p:cNvPr>
          <p:cNvSpPr>
            <a:spLocks noGrp="1"/>
          </p:cNvSpPr>
          <p:nvPr>
            <p:ph type="body" sz="quarter" idx="33" hasCustomPrompt="1"/>
          </p:nvPr>
        </p:nvSpPr>
        <p:spPr>
          <a:xfrm>
            <a:off x="4650903" y="3332368"/>
            <a:ext cx="2890194" cy="645047"/>
          </a:xfrm>
          <a:prstGeom prst="rect">
            <a:avLst/>
          </a:prstGeom>
          <a:noFill/>
        </p:spPr>
        <p:txBody>
          <a:bodyPr anchor="ctr">
            <a:noAutofit/>
          </a:bodyPr>
          <a:lstStyle>
            <a:lvl1pPr algn="l">
              <a:lnSpc>
                <a:spcPts val="1800"/>
              </a:lnSpc>
              <a:defRPr sz="1600" b="1">
                <a:solidFill>
                  <a:srgbClr val="FF304C"/>
                </a:solidFill>
              </a:defRPr>
            </a:lvl1pPr>
            <a:lvl2pPr>
              <a:defRPr sz="1400"/>
            </a:lvl2pPr>
            <a:lvl3pPr>
              <a:defRPr sz="1200"/>
            </a:lvl3pPr>
            <a:lvl4pPr>
              <a:defRPr sz="1100"/>
            </a:lvl4pPr>
            <a:lvl5pPr>
              <a:defRPr sz="1100"/>
            </a:lvl5pPr>
          </a:lstStyle>
          <a:p>
            <a:pPr lvl="0"/>
            <a:r>
              <a:rPr lang="en-US" dirty="0"/>
              <a:t>Click to insert title</a:t>
            </a:r>
          </a:p>
        </p:txBody>
      </p:sp>
      <p:sp>
        <p:nvSpPr>
          <p:cNvPr id="35" name="Text Placeholder 4">
            <a:extLst>
              <a:ext uri="{FF2B5EF4-FFF2-40B4-BE49-F238E27FC236}">
                <a16:creationId xmlns:a16="http://schemas.microsoft.com/office/drawing/2014/main" id="{310CE3C3-B1E7-4F6F-B7BE-DF93DF2ACD74}"/>
              </a:ext>
            </a:extLst>
          </p:cNvPr>
          <p:cNvSpPr>
            <a:spLocks noGrp="1"/>
          </p:cNvSpPr>
          <p:nvPr>
            <p:ph type="body" sz="quarter" idx="35" hasCustomPrompt="1"/>
          </p:nvPr>
        </p:nvSpPr>
        <p:spPr>
          <a:xfrm>
            <a:off x="8576791" y="3332368"/>
            <a:ext cx="2890194" cy="645047"/>
          </a:xfrm>
          <a:prstGeom prst="rect">
            <a:avLst/>
          </a:prstGeom>
          <a:noFill/>
        </p:spPr>
        <p:txBody>
          <a:bodyPr anchor="ctr">
            <a:noAutofit/>
          </a:bodyPr>
          <a:lstStyle>
            <a:lvl1pPr algn="l">
              <a:lnSpc>
                <a:spcPts val="1800"/>
              </a:lnSpc>
              <a:defRPr sz="1600" b="1">
                <a:solidFill>
                  <a:srgbClr val="2C004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7">
            <a:extLst>
              <a:ext uri="{FF2B5EF4-FFF2-40B4-BE49-F238E27FC236}">
                <a16:creationId xmlns:a16="http://schemas.microsoft.com/office/drawing/2014/main" id="{32047331-01BE-47AE-BC0C-B787B1E9553B}"/>
              </a:ext>
            </a:extLst>
          </p:cNvPr>
          <p:cNvSpPr>
            <a:spLocks noGrp="1"/>
          </p:cNvSpPr>
          <p:nvPr>
            <p:ph type="body" sz="quarter" idx="37" hasCustomPrompt="1"/>
          </p:nvPr>
        </p:nvSpPr>
        <p:spPr>
          <a:xfrm>
            <a:off x="8498131" y="295729"/>
            <a:ext cx="2927906" cy="876300"/>
          </a:xfrm>
          <a:prstGeom prst="rect">
            <a:avLst/>
          </a:prstGeom>
        </p:spPr>
        <p:txBody>
          <a:bodyPr anchor="t">
            <a:noAutofit/>
          </a:bodyPr>
          <a:lstStyle>
            <a:lvl1pPr>
              <a:lnSpc>
                <a:spcPct val="100000"/>
              </a:lnSpc>
              <a:defRPr sz="1600" b="1"/>
            </a:lvl1pPr>
            <a:lvl2pPr>
              <a:lnSpc>
                <a:spcPct val="100000"/>
              </a:lnSpc>
              <a:defRPr sz="1600"/>
            </a:lvl2pPr>
            <a:lvl3pPr>
              <a:lnSpc>
                <a:spcPct val="100000"/>
              </a:lnSpc>
              <a:defRPr sz="1600"/>
            </a:lvl3pPr>
            <a:lvl4pPr>
              <a:lnSpc>
                <a:spcPct val="100000"/>
              </a:lnSpc>
              <a:defRPr sz="1600"/>
            </a:lvl4pPr>
            <a:lvl5pPr>
              <a:lnSpc>
                <a:spcPct val="100000"/>
              </a:lnSpc>
              <a:defRPr sz="1600"/>
            </a:lvl5pPr>
          </a:lstStyle>
          <a:p>
            <a:pPr lvl="0"/>
            <a:r>
              <a:rPr lang="en-US" dirty="0"/>
              <a:t>Click to insert text</a:t>
            </a:r>
          </a:p>
        </p:txBody>
      </p:sp>
      <p:pic>
        <p:nvPicPr>
          <p:cNvPr id="15" name="Graphic 14">
            <a:extLst>
              <a:ext uri="{FF2B5EF4-FFF2-40B4-BE49-F238E27FC236}">
                <a16:creationId xmlns:a16="http://schemas.microsoft.com/office/drawing/2014/main" id="{CA70D5E4-F0EE-4368-A09C-60021E85A04E}"/>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81836" t="-4713" b="16530"/>
          <a:stretch/>
        </p:blipFill>
        <p:spPr>
          <a:xfrm>
            <a:off x="11491419" y="164829"/>
            <a:ext cx="424356" cy="459624"/>
          </a:xfrm>
          <a:prstGeom prst="rect">
            <a:avLst/>
          </a:prstGeom>
        </p:spPr>
      </p:pic>
      <p:sp>
        <p:nvSpPr>
          <p:cNvPr id="26"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6477232"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7"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39" name="Text Placeholder 7">
            <a:extLst>
              <a:ext uri="{FF2B5EF4-FFF2-40B4-BE49-F238E27FC236}">
                <a16:creationId xmlns:a16="http://schemas.microsoft.com/office/drawing/2014/main" id="{DF3E2A1A-B668-4C6F-87C6-8F37A241C2C0}"/>
              </a:ext>
            </a:extLst>
          </p:cNvPr>
          <p:cNvSpPr>
            <a:spLocks noGrp="1"/>
          </p:cNvSpPr>
          <p:nvPr>
            <p:ph type="body" sz="quarter" idx="38" hasCustomPrompt="1"/>
          </p:nvPr>
        </p:nvSpPr>
        <p:spPr>
          <a:xfrm>
            <a:off x="4666878" y="4079992"/>
            <a:ext cx="2874219" cy="1711208"/>
          </a:xfrm>
          <a:prstGeom prst="rect">
            <a:avLst/>
          </a:prstGeom>
        </p:spPr>
        <p:txBody>
          <a:bodyPr>
            <a:noAutofit/>
          </a:bodyPr>
          <a:lstStyle>
            <a:lvl1pPr>
              <a:lnSpc>
                <a:spcPct val="100000"/>
              </a:lnSpc>
              <a:defRPr sz="1400"/>
            </a:lvl1pPr>
            <a:lvl2pPr>
              <a:lnSpc>
                <a:spcPts val="1400"/>
              </a:lnSpc>
              <a:buClr>
                <a:schemeClr val="accent4"/>
              </a:buClr>
              <a:defRPr sz="1200"/>
            </a:lvl2pPr>
            <a:lvl3pPr>
              <a:lnSpc>
                <a:spcPts val="1300"/>
              </a:lnSpc>
              <a:buClr>
                <a:schemeClr val="accent4"/>
              </a:buClr>
              <a:defRPr sz="1100"/>
            </a:lvl3pPr>
            <a:lvl4pPr>
              <a:lnSpc>
                <a:spcPts val="1200"/>
              </a:lnSpc>
              <a:buClr>
                <a:schemeClr val="accent4"/>
              </a:buClr>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40" name="Text Placeholder 7">
            <a:extLst>
              <a:ext uri="{FF2B5EF4-FFF2-40B4-BE49-F238E27FC236}">
                <a16:creationId xmlns:a16="http://schemas.microsoft.com/office/drawing/2014/main" id="{DF3E2A1A-B668-4C6F-87C6-8F37A241C2C0}"/>
              </a:ext>
            </a:extLst>
          </p:cNvPr>
          <p:cNvSpPr>
            <a:spLocks noGrp="1"/>
          </p:cNvSpPr>
          <p:nvPr>
            <p:ph type="body" sz="quarter" idx="39" hasCustomPrompt="1"/>
          </p:nvPr>
        </p:nvSpPr>
        <p:spPr>
          <a:xfrm>
            <a:off x="8592766" y="4079992"/>
            <a:ext cx="2874219" cy="1711208"/>
          </a:xfrm>
          <a:prstGeom prst="rect">
            <a:avLst/>
          </a:prstGeom>
        </p:spPr>
        <p:txBody>
          <a:bodyPr>
            <a:noAutofit/>
          </a:bodyPr>
          <a:lstStyle>
            <a:lvl1pPr>
              <a:lnSpc>
                <a:spcPct val="100000"/>
              </a:lnSpc>
              <a:defRPr sz="1400"/>
            </a:lvl1pPr>
            <a:lvl2pPr>
              <a:lnSpc>
                <a:spcPts val="1400"/>
              </a:lnSpc>
              <a:buClr>
                <a:schemeClr val="accent3"/>
              </a:buClr>
              <a:defRPr sz="1200"/>
            </a:lvl2pPr>
            <a:lvl3pPr>
              <a:lnSpc>
                <a:spcPts val="1300"/>
              </a:lnSpc>
              <a:buClr>
                <a:schemeClr val="accent3"/>
              </a:buClr>
              <a:defRPr sz="1100"/>
            </a:lvl3pPr>
            <a:lvl4pPr>
              <a:lnSpc>
                <a:spcPts val="1200"/>
              </a:lnSpc>
              <a:buClr>
                <a:schemeClr val="accent3"/>
              </a:buClr>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cxnSp>
        <p:nvCxnSpPr>
          <p:cNvPr id="19"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50719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6"/>
            <a:extLst>
              <a:ext uri="{FF2B5EF4-FFF2-40B4-BE49-F238E27FC236}">
                <a16:creationId xmlns:a16="http://schemas.microsoft.com/office/drawing/2014/main" id="{F376ABD1-4930-42EB-9A73-9A9C7C6BF2D3}"/>
              </a:ext>
            </a:extLst>
          </p:cNvPr>
          <p:cNvSpPr/>
          <p:nvPr userDrawn="1"/>
        </p:nvSpPr>
        <p:spPr>
          <a:xfrm>
            <a:off x="407988" y="6555970"/>
            <a:ext cx="3424326" cy="302029"/>
          </a:xfrm>
          <a:prstGeom prst="rect">
            <a:avLst/>
          </a:prstGeom>
        </p:spPr>
        <p:txBody>
          <a:bodyPr wrap="square" lIns="0" tIns="0" rIns="0" bIns="0" anchor="ctr" anchorCtr="0">
            <a:noAutofit/>
          </a:bodyPr>
          <a:lstStyle/>
          <a:p>
            <a:pPr marL="0" marR="0" lvl="0" indent="0" algn="l" defTabSz="914400" rtl="0" eaLnBrk="1" fontAlgn="auto" latinLnBrk="0" hangingPunct="1">
              <a:lnSpc>
                <a:spcPct val="85000"/>
              </a:lnSpc>
              <a:spcBef>
                <a:spcPts val="0"/>
              </a:spcBef>
              <a:spcAft>
                <a:spcPts val="0"/>
              </a:spcAft>
              <a:buClrTx/>
              <a:buSzTx/>
              <a:buFontTx/>
              <a:buNone/>
              <a:tabLst/>
              <a:defRPr/>
            </a:pPr>
            <a:r>
              <a:rPr lang="en-US" sz="800" kern="0" dirty="0">
                <a:solidFill>
                  <a:srgbClr val="00458D"/>
                </a:solidFill>
                <a:latin typeface="+mn-lt"/>
                <a:ea typeface="+mn-ea"/>
                <a:cs typeface="Arial" panose="020B0604020202020204" pitchFamily="34" charset="0"/>
              </a:rPr>
              <a:t>AA GDPR </a:t>
            </a:r>
            <a:r>
              <a:rPr lang="mr-IN" sz="800" kern="0" dirty="0">
                <a:solidFill>
                  <a:srgbClr val="00458D"/>
                </a:solidFill>
                <a:latin typeface="+mn-lt"/>
                <a:ea typeface="+mn-ea"/>
                <a:cs typeface="Arial" panose="020B0604020202020204" pitchFamily="34" charset="0"/>
              </a:rPr>
              <a:t>–</a:t>
            </a:r>
            <a:r>
              <a:rPr lang="en-US" sz="800" kern="0" dirty="0">
                <a:solidFill>
                  <a:srgbClr val="00458D"/>
                </a:solidFill>
                <a:latin typeface="+mn-lt"/>
                <a:ea typeface="+mn-ea"/>
                <a:cs typeface="Arial" panose="020B0604020202020204" pitchFamily="34" charset="0"/>
              </a:rPr>
              <a:t> Deletion</a:t>
            </a:r>
            <a:r>
              <a:rPr lang="en-US" sz="800" kern="0" baseline="0" dirty="0">
                <a:solidFill>
                  <a:srgbClr val="00458D"/>
                </a:solidFill>
                <a:latin typeface="+mn-lt"/>
                <a:ea typeface="+mn-ea"/>
                <a:cs typeface="Arial" panose="020B0604020202020204" pitchFamily="34" charset="0"/>
              </a:rPr>
              <a:t> Impact Study  |  </a:t>
            </a:r>
            <a:r>
              <a:rPr lang="en-US" sz="800" dirty="0">
                <a:solidFill>
                  <a:srgbClr val="E40A38"/>
                </a:solidFill>
                <a:latin typeface="Century Gothic"/>
              </a:rPr>
              <a:t>Confidentiality</a:t>
            </a:r>
            <a:r>
              <a:rPr lang="en-US" sz="800" baseline="0" dirty="0">
                <a:solidFill>
                  <a:srgbClr val="E40A38"/>
                </a:solidFill>
                <a:latin typeface="Century Gothic"/>
              </a:rPr>
              <a:t> Level</a:t>
            </a:r>
            <a:endParaRPr lang="en-US" sz="800" dirty="0">
              <a:solidFill>
                <a:srgbClr val="E40A38"/>
              </a:solidFill>
              <a:latin typeface="Century Gothic"/>
            </a:endParaRPr>
          </a:p>
          <a:p>
            <a:pPr lvl="0" algn="l" defTabSz="914400">
              <a:lnSpc>
                <a:spcPct val="85000"/>
              </a:lnSpc>
              <a:defRPr/>
            </a:pPr>
            <a:endParaRPr lang="en-US" sz="800" kern="0" dirty="0">
              <a:solidFill>
                <a:srgbClr val="00458D"/>
              </a:solidFill>
              <a:latin typeface="+mn-lt"/>
              <a:ea typeface="+mn-ea"/>
              <a:cs typeface="Arial" panose="020B0604020202020204" pitchFamily="34" charset="0"/>
            </a:endParaRPr>
          </a:p>
        </p:txBody>
      </p:sp>
      <p:sp>
        <p:nvSpPr>
          <p:cNvPr id="22" name="Retângulo 43">
            <a:extLst>
              <a:ext uri="{FF2B5EF4-FFF2-40B4-BE49-F238E27FC236}">
                <a16:creationId xmlns:a16="http://schemas.microsoft.com/office/drawing/2014/main" id="{834ADCB4-BFB1-450D-8F6D-64217F4CD92C}"/>
              </a:ext>
            </a:extLst>
          </p:cNvPr>
          <p:cNvSpPr/>
          <p:nvPr userDrawn="1"/>
        </p:nvSpPr>
        <p:spPr>
          <a:xfrm>
            <a:off x="3634899" y="653543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cSld>
  <p:clrMapOvr>
    <a:overrideClrMapping bg1="lt1" tx1="dk1" bg2="lt2" tx2="dk2" accent1="accent1" accent2="accent2" accent3="accent3" accent4="accent4" accent5="accent5" accent6="accent6" hlink="hlink" folHlink="folHlink"/>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3 bullets with highlights">
    <p:bg>
      <p:bgRef idx="1001">
        <a:schemeClr val="bg1"/>
      </p:bgRef>
    </p:bg>
    <p:spTree>
      <p:nvGrpSpPr>
        <p:cNvPr id="1" name=""/>
        <p:cNvGrpSpPr/>
        <p:nvPr/>
      </p:nvGrpSpPr>
      <p:grpSpPr>
        <a:xfrm>
          <a:off x="0" y="0"/>
          <a:ext cx="0" cy="0"/>
          <a:chOff x="0" y="0"/>
          <a:chExt cx="0" cy="0"/>
        </a:xfrm>
      </p:grpSpPr>
      <p:sp>
        <p:nvSpPr>
          <p:cNvPr id="41" name="Oval 20">
            <a:extLst>
              <a:ext uri="{FF2B5EF4-FFF2-40B4-BE49-F238E27FC236}">
                <a16:creationId xmlns:a16="http://schemas.microsoft.com/office/drawing/2014/main" id="{ADB39E78-E9B7-40CD-9999-E8302C610DC2}"/>
              </a:ext>
            </a:extLst>
          </p:cNvPr>
          <p:cNvSpPr/>
          <p:nvPr userDrawn="1"/>
        </p:nvSpPr>
        <p:spPr>
          <a:xfrm>
            <a:off x="5563594" y="4734095"/>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2" name="Oval 20">
            <a:extLst>
              <a:ext uri="{FF2B5EF4-FFF2-40B4-BE49-F238E27FC236}">
                <a16:creationId xmlns:a16="http://schemas.microsoft.com/office/drawing/2014/main" id="{80DEC651-0810-4FD4-A2CA-C54974433D45}"/>
              </a:ext>
            </a:extLst>
          </p:cNvPr>
          <p:cNvSpPr/>
          <p:nvPr userDrawn="1"/>
        </p:nvSpPr>
        <p:spPr>
          <a:xfrm>
            <a:off x="5563595" y="2944149"/>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3" name="Oval 20">
            <a:extLst>
              <a:ext uri="{FF2B5EF4-FFF2-40B4-BE49-F238E27FC236}">
                <a16:creationId xmlns:a16="http://schemas.microsoft.com/office/drawing/2014/main" id="{4F0142AD-298C-4A60-9F24-035D4F3F07D0}"/>
              </a:ext>
            </a:extLst>
          </p:cNvPr>
          <p:cNvSpPr/>
          <p:nvPr userDrawn="1"/>
        </p:nvSpPr>
        <p:spPr>
          <a:xfrm>
            <a:off x="5516146" y="1186056"/>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Rectangle 12">
            <a:extLst>
              <a:ext uri="{FF2B5EF4-FFF2-40B4-BE49-F238E27FC236}">
                <a16:creationId xmlns:a16="http://schemas.microsoft.com/office/drawing/2014/main" id="{9455EBB8-DB3C-45D2-B02F-0B36A58E555B}"/>
              </a:ext>
            </a:extLst>
          </p:cNvPr>
          <p:cNvSpPr/>
          <p:nvPr userDrawn="1"/>
        </p:nvSpPr>
        <p:spPr>
          <a:xfrm>
            <a:off x="-1" y="0"/>
            <a:ext cx="4749299"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pic>
        <p:nvPicPr>
          <p:cNvPr id="14" name="Graphic 41">
            <a:extLst>
              <a:ext uri="{FF2B5EF4-FFF2-40B4-BE49-F238E27FC236}">
                <a16:creationId xmlns:a16="http://schemas.microsoft.com/office/drawing/2014/main" id="{39882BC4-7320-49FC-B1BE-AEB377EFC01A}"/>
              </a:ext>
            </a:extLst>
          </p:cNvPr>
          <p:cNvPicPr>
            <a:picLocks noChangeAspect="1"/>
          </p:cNvPicPr>
          <p:nvPr userDrawn="1"/>
        </p:nvPicPr>
        <p:blipFill>
          <a:blip r:embed="rId2">
            <a:extLst>
              <a:ext uri="{96DAC541-7B7A-43D3-8B79-37D633B846F1}">
                <asvg:svgBlip xmlns:asvg="http://schemas.microsoft.com/office/drawing/2016/SVG/main" r:embed="rId3"/>
              </a:ext>
            </a:extLst>
          </a:blip>
          <a:srcRect t="7669"/>
          <a:stretch>
            <a:fillRect/>
          </a:stretch>
        </p:blipFill>
        <p:spPr>
          <a:xfrm rot="7221508" flipH="1" flipV="1">
            <a:off x="-510401" y="-999749"/>
            <a:ext cx="4694967" cy="4418573"/>
          </a:xfrm>
          <a:custGeom>
            <a:avLst/>
            <a:gdLst>
              <a:gd name="connsiteX0" fmla="*/ 0 w 6728158"/>
              <a:gd name="connsiteY0" fmla="*/ 6332069 h 6332069"/>
              <a:gd name="connsiteX1" fmla="*/ 6728158 w 6728158"/>
              <a:gd name="connsiteY1" fmla="*/ 6332069 h 6332069"/>
              <a:gd name="connsiteX2" fmla="*/ 6728158 w 6728158"/>
              <a:gd name="connsiteY2" fmla="*/ 5480387 h 6332069"/>
              <a:gd name="connsiteX3" fmla="*/ 3518172 w 6728158"/>
              <a:gd name="connsiteY3" fmla="*/ 0 h 6332069"/>
              <a:gd name="connsiteX4" fmla="*/ 0 w 6728158"/>
              <a:gd name="connsiteY4" fmla="*/ 2060673 h 6332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158" h="6332069">
                <a:moveTo>
                  <a:pt x="0" y="6332069"/>
                </a:moveTo>
                <a:lnTo>
                  <a:pt x="6728158" y="6332069"/>
                </a:lnTo>
                <a:lnTo>
                  <a:pt x="6728158" y="5480387"/>
                </a:lnTo>
                <a:lnTo>
                  <a:pt x="3518172" y="0"/>
                </a:lnTo>
                <a:lnTo>
                  <a:pt x="0" y="2060673"/>
                </a:lnTo>
                <a:close/>
              </a:path>
            </a:pathLst>
          </a:custGeom>
        </p:spPr>
      </p:pic>
      <p:sp>
        <p:nvSpPr>
          <p:cNvPr id="24" name="Text Placeholder 4">
            <a:extLst>
              <a:ext uri="{FF2B5EF4-FFF2-40B4-BE49-F238E27FC236}">
                <a16:creationId xmlns:a16="http://schemas.microsoft.com/office/drawing/2014/main" id="{B7C16A20-D927-494E-94A9-49AF2E1FA010}"/>
              </a:ext>
            </a:extLst>
          </p:cNvPr>
          <p:cNvSpPr>
            <a:spLocks noGrp="1"/>
          </p:cNvSpPr>
          <p:nvPr>
            <p:ph type="body" sz="quarter" idx="35" hasCustomPrompt="1"/>
          </p:nvPr>
        </p:nvSpPr>
        <p:spPr>
          <a:xfrm>
            <a:off x="5713875" y="1525457"/>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5" name="Text Placeholder 4">
            <a:extLst>
              <a:ext uri="{FF2B5EF4-FFF2-40B4-BE49-F238E27FC236}">
                <a16:creationId xmlns:a16="http://schemas.microsoft.com/office/drawing/2014/main" id="{936BACCD-6FBF-486E-81CB-3462560DA2CE}"/>
              </a:ext>
            </a:extLst>
          </p:cNvPr>
          <p:cNvSpPr>
            <a:spLocks noGrp="1"/>
          </p:cNvSpPr>
          <p:nvPr>
            <p:ph type="body" sz="quarter" idx="36" hasCustomPrompt="1"/>
          </p:nvPr>
        </p:nvSpPr>
        <p:spPr>
          <a:xfrm>
            <a:off x="5713875" y="3284120"/>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6" name="Text Placeholder 4">
            <a:extLst>
              <a:ext uri="{FF2B5EF4-FFF2-40B4-BE49-F238E27FC236}">
                <a16:creationId xmlns:a16="http://schemas.microsoft.com/office/drawing/2014/main" id="{48E9C506-31EA-4D04-B660-3B4DB0704112}"/>
              </a:ext>
            </a:extLst>
          </p:cNvPr>
          <p:cNvSpPr>
            <a:spLocks noGrp="1"/>
          </p:cNvSpPr>
          <p:nvPr>
            <p:ph type="body" sz="quarter" idx="37" hasCustomPrompt="1"/>
          </p:nvPr>
        </p:nvSpPr>
        <p:spPr>
          <a:xfrm>
            <a:off x="5713875" y="5061942"/>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7" name="Text Placeholder 7">
            <a:extLst>
              <a:ext uri="{FF2B5EF4-FFF2-40B4-BE49-F238E27FC236}">
                <a16:creationId xmlns:a16="http://schemas.microsoft.com/office/drawing/2014/main" id="{9949BCD6-E419-4ED2-9061-402DD5FF2406}"/>
              </a:ext>
            </a:extLst>
          </p:cNvPr>
          <p:cNvSpPr>
            <a:spLocks noGrp="1"/>
          </p:cNvSpPr>
          <p:nvPr>
            <p:ph type="body" sz="quarter" idx="38" hasCustomPrompt="1"/>
          </p:nvPr>
        </p:nvSpPr>
        <p:spPr>
          <a:xfrm>
            <a:off x="426716" y="3367132"/>
            <a:ext cx="3670826" cy="2993216"/>
          </a:xfrm>
          <a:prstGeom prst="rect">
            <a:avLst/>
          </a:prstGeom>
        </p:spPr>
        <p:txBody>
          <a:bodyPr>
            <a:noAutofit/>
          </a:bodyPr>
          <a:lstStyle>
            <a:lvl1pPr>
              <a:lnSpc>
                <a:spcPts val="2200"/>
              </a:lnSpc>
              <a:defRPr sz="1800"/>
            </a:lvl1pPr>
            <a:lvl2pPr>
              <a:lnSpc>
                <a:spcPts val="1800"/>
              </a:lnSpc>
              <a:buClr>
                <a:schemeClr val="accent3"/>
              </a:buClr>
              <a:defRPr sz="1600"/>
            </a:lvl2pPr>
            <a:lvl3pPr>
              <a:lnSpc>
                <a:spcPts val="1600"/>
              </a:lnSpc>
              <a:buClr>
                <a:schemeClr val="accent3"/>
              </a:buClr>
              <a:defRPr sz="1400"/>
            </a:lvl3pPr>
            <a:lvl4pPr>
              <a:lnSpc>
                <a:spcPts val="1400"/>
              </a:lnSpc>
              <a:buClr>
                <a:schemeClr val="accent3"/>
              </a:buClr>
              <a:defRPr sz="12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5"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2"/>
            <a:ext cx="2663676" cy="1584027"/>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6" name="Text Placeholder 4">
            <a:extLst>
              <a:ext uri="{FF2B5EF4-FFF2-40B4-BE49-F238E27FC236}">
                <a16:creationId xmlns:a16="http://schemas.microsoft.com/office/drawing/2014/main" id="{04C1CAD0-39C3-4CE2-A9E9-8CA99EFF5357}"/>
              </a:ext>
            </a:extLst>
          </p:cNvPr>
          <p:cNvSpPr>
            <a:spLocks noGrp="1"/>
          </p:cNvSpPr>
          <p:nvPr>
            <p:ph type="body" sz="quarter" idx="13" hasCustomPrompt="1"/>
          </p:nvPr>
        </p:nvSpPr>
        <p:spPr>
          <a:xfrm>
            <a:off x="6917889" y="825195"/>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17" name="Text Placeholder 7">
            <a:extLst>
              <a:ext uri="{FF2B5EF4-FFF2-40B4-BE49-F238E27FC236}">
                <a16:creationId xmlns:a16="http://schemas.microsoft.com/office/drawing/2014/main" id="{9228FC83-C11D-47F2-8BDE-B10D125E5E87}"/>
              </a:ext>
            </a:extLst>
          </p:cNvPr>
          <p:cNvSpPr>
            <a:spLocks noGrp="1"/>
          </p:cNvSpPr>
          <p:nvPr>
            <p:ph type="body" sz="quarter" idx="32" hasCustomPrompt="1"/>
          </p:nvPr>
        </p:nvSpPr>
        <p:spPr>
          <a:xfrm>
            <a:off x="6917889" y="1268413"/>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a16="http://schemas.microsoft.com/office/drawing/2014/main" id="{04C1CAD0-39C3-4CE2-A9E9-8CA99EFF5357}"/>
              </a:ext>
            </a:extLst>
          </p:cNvPr>
          <p:cNvSpPr>
            <a:spLocks noGrp="1"/>
          </p:cNvSpPr>
          <p:nvPr>
            <p:ph type="body" sz="quarter" idx="39" hasCustomPrompt="1"/>
          </p:nvPr>
        </p:nvSpPr>
        <p:spPr>
          <a:xfrm>
            <a:off x="6917889" y="2583858"/>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7">
            <a:extLst>
              <a:ext uri="{FF2B5EF4-FFF2-40B4-BE49-F238E27FC236}">
                <a16:creationId xmlns:a16="http://schemas.microsoft.com/office/drawing/2014/main" id="{9228FC83-C11D-47F2-8BDE-B10D125E5E87}"/>
              </a:ext>
            </a:extLst>
          </p:cNvPr>
          <p:cNvSpPr>
            <a:spLocks noGrp="1"/>
          </p:cNvSpPr>
          <p:nvPr>
            <p:ph type="body" sz="quarter" idx="40" hasCustomPrompt="1"/>
          </p:nvPr>
        </p:nvSpPr>
        <p:spPr>
          <a:xfrm>
            <a:off x="6917889" y="3027076"/>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5" name="Text Placeholder 4">
            <a:extLst>
              <a:ext uri="{FF2B5EF4-FFF2-40B4-BE49-F238E27FC236}">
                <a16:creationId xmlns:a16="http://schemas.microsoft.com/office/drawing/2014/main" id="{04C1CAD0-39C3-4CE2-A9E9-8CA99EFF5357}"/>
              </a:ext>
            </a:extLst>
          </p:cNvPr>
          <p:cNvSpPr>
            <a:spLocks noGrp="1"/>
          </p:cNvSpPr>
          <p:nvPr>
            <p:ph type="body" sz="quarter" idx="41" hasCustomPrompt="1"/>
          </p:nvPr>
        </p:nvSpPr>
        <p:spPr>
          <a:xfrm>
            <a:off x="6917889" y="4361680"/>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6" name="Text Placeholder 7">
            <a:extLst>
              <a:ext uri="{FF2B5EF4-FFF2-40B4-BE49-F238E27FC236}">
                <a16:creationId xmlns:a16="http://schemas.microsoft.com/office/drawing/2014/main" id="{9228FC83-C11D-47F2-8BDE-B10D125E5E87}"/>
              </a:ext>
            </a:extLst>
          </p:cNvPr>
          <p:cNvSpPr>
            <a:spLocks noGrp="1"/>
          </p:cNvSpPr>
          <p:nvPr>
            <p:ph type="body" sz="quarter" idx="42" hasCustomPrompt="1"/>
          </p:nvPr>
        </p:nvSpPr>
        <p:spPr>
          <a:xfrm>
            <a:off x="6917889" y="4804898"/>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7"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39" name="Rectangle 27">
            <a:hlinkClick r:id="rId4"/>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40" name="Retângulo 43">
            <a:extLst>
              <a:ext uri="{FF2B5EF4-FFF2-40B4-BE49-F238E27FC236}">
                <a16:creationId xmlns:a16="http://schemas.microsoft.com/office/drawing/2014/main" id="{834ADCB4-BFB1-450D-8F6D-64217F4CD92C}"/>
              </a:ext>
            </a:extLst>
          </p:cNvPr>
          <p:cNvSpPr/>
          <p:nvPr userDrawn="1"/>
        </p:nvSpPr>
        <p:spPr>
          <a:xfrm>
            <a:off x="9560327"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cSld>
  <p:clrMapOvr>
    <a:overrideClrMapping bg1="lt1" tx1="dk1" bg2="lt2" tx2="dk2" accent1="accent1" accent2="accent2" accent3="accent3" accent4="accent4" accent5="accent5" accent6="accent6" hlink="hlink" folHlink="folHlink"/>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iseño personalizado">
    <p:spTree>
      <p:nvGrpSpPr>
        <p:cNvPr id="1" name=""/>
        <p:cNvGrpSpPr/>
        <p:nvPr/>
      </p:nvGrpSpPr>
      <p:grpSpPr>
        <a:xfrm>
          <a:off x="0" y="0"/>
          <a:ext cx="0" cy="0"/>
          <a:chOff x="0" y="0"/>
          <a:chExt cx="0" cy="0"/>
        </a:xfrm>
      </p:grpSpPr>
      <p:sp>
        <p:nvSpPr>
          <p:cNvPr id="3" name="Oval 20">
            <a:extLst>
              <a:ext uri="{FF2B5EF4-FFF2-40B4-BE49-F238E27FC236}">
                <a16:creationId xmlns:a16="http://schemas.microsoft.com/office/drawing/2014/main" id="{ADB39E78-E9B7-40CD-9999-E8302C610DC2}"/>
              </a:ext>
            </a:extLst>
          </p:cNvPr>
          <p:cNvSpPr/>
          <p:nvPr userDrawn="1"/>
        </p:nvSpPr>
        <p:spPr>
          <a:xfrm>
            <a:off x="5563594" y="4080951"/>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 name="Oval 20">
            <a:extLst>
              <a:ext uri="{FF2B5EF4-FFF2-40B4-BE49-F238E27FC236}">
                <a16:creationId xmlns:a16="http://schemas.microsoft.com/office/drawing/2014/main" id="{80DEC651-0810-4FD4-A2CA-C54974433D45}"/>
              </a:ext>
            </a:extLst>
          </p:cNvPr>
          <p:cNvSpPr/>
          <p:nvPr userDrawn="1"/>
        </p:nvSpPr>
        <p:spPr>
          <a:xfrm>
            <a:off x="5563595" y="2611640"/>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5" name="Oval 20">
            <a:extLst>
              <a:ext uri="{FF2B5EF4-FFF2-40B4-BE49-F238E27FC236}">
                <a16:creationId xmlns:a16="http://schemas.microsoft.com/office/drawing/2014/main" id="{4F0142AD-298C-4A60-9F24-035D4F3F07D0}"/>
              </a:ext>
            </a:extLst>
          </p:cNvPr>
          <p:cNvSpPr/>
          <p:nvPr userDrawn="1"/>
        </p:nvSpPr>
        <p:spPr>
          <a:xfrm>
            <a:off x="5516146" y="1186056"/>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6" name="Rectangle 12">
            <a:extLst>
              <a:ext uri="{FF2B5EF4-FFF2-40B4-BE49-F238E27FC236}">
                <a16:creationId xmlns:a16="http://schemas.microsoft.com/office/drawing/2014/main" id="{9455EBB8-DB3C-45D2-B02F-0B36A58E555B}"/>
              </a:ext>
            </a:extLst>
          </p:cNvPr>
          <p:cNvSpPr/>
          <p:nvPr userDrawn="1"/>
        </p:nvSpPr>
        <p:spPr>
          <a:xfrm>
            <a:off x="-1" y="0"/>
            <a:ext cx="4749299"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pic>
        <p:nvPicPr>
          <p:cNvPr id="7" name="Graphic 41">
            <a:extLst>
              <a:ext uri="{FF2B5EF4-FFF2-40B4-BE49-F238E27FC236}">
                <a16:creationId xmlns:a16="http://schemas.microsoft.com/office/drawing/2014/main" id="{39882BC4-7320-49FC-B1BE-AEB377EFC01A}"/>
              </a:ext>
            </a:extLst>
          </p:cNvPr>
          <p:cNvPicPr>
            <a:picLocks noChangeAspect="1"/>
          </p:cNvPicPr>
          <p:nvPr userDrawn="1"/>
        </p:nvPicPr>
        <p:blipFill>
          <a:blip r:embed="rId2">
            <a:extLst>
              <a:ext uri="{96DAC541-7B7A-43D3-8B79-37D633B846F1}">
                <asvg:svgBlip xmlns:asvg="http://schemas.microsoft.com/office/drawing/2016/SVG/main" r:embed="rId3"/>
              </a:ext>
            </a:extLst>
          </a:blip>
          <a:srcRect t="7669"/>
          <a:stretch>
            <a:fillRect/>
          </a:stretch>
        </p:blipFill>
        <p:spPr>
          <a:xfrm rot="7221508" flipH="1" flipV="1">
            <a:off x="-510401" y="-999749"/>
            <a:ext cx="4694967" cy="4418573"/>
          </a:xfrm>
          <a:custGeom>
            <a:avLst/>
            <a:gdLst>
              <a:gd name="connsiteX0" fmla="*/ 0 w 6728158"/>
              <a:gd name="connsiteY0" fmla="*/ 6332069 h 6332069"/>
              <a:gd name="connsiteX1" fmla="*/ 6728158 w 6728158"/>
              <a:gd name="connsiteY1" fmla="*/ 6332069 h 6332069"/>
              <a:gd name="connsiteX2" fmla="*/ 6728158 w 6728158"/>
              <a:gd name="connsiteY2" fmla="*/ 5480387 h 6332069"/>
              <a:gd name="connsiteX3" fmla="*/ 3518172 w 6728158"/>
              <a:gd name="connsiteY3" fmla="*/ 0 h 6332069"/>
              <a:gd name="connsiteX4" fmla="*/ 0 w 6728158"/>
              <a:gd name="connsiteY4" fmla="*/ 2060673 h 6332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158" h="6332069">
                <a:moveTo>
                  <a:pt x="0" y="6332069"/>
                </a:moveTo>
                <a:lnTo>
                  <a:pt x="6728158" y="6332069"/>
                </a:lnTo>
                <a:lnTo>
                  <a:pt x="6728158" y="5480387"/>
                </a:lnTo>
                <a:lnTo>
                  <a:pt x="3518172" y="0"/>
                </a:lnTo>
                <a:lnTo>
                  <a:pt x="0" y="2060673"/>
                </a:lnTo>
                <a:close/>
              </a:path>
            </a:pathLst>
          </a:custGeom>
        </p:spPr>
      </p:pic>
      <p:sp>
        <p:nvSpPr>
          <p:cNvPr id="8" name="Text Placeholder 4">
            <a:extLst>
              <a:ext uri="{FF2B5EF4-FFF2-40B4-BE49-F238E27FC236}">
                <a16:creationId xmlns:a16="http://schemas.microsoft.com/office/drawing/2014/main" id="{B7C16A20-D927-494E-94A9-49AF2E1FA010}"/>
              </a:ext>
            </a:extLst>
          </p:cNvPr>
          <p:cNvSpPr>
            <a:spLocks noGrp="1"/>
          </p:cNvSpPr>
          <p:nvPr>
            <p:ph type="body" sz="quarter" idx="35" hasCustomPrompt="1"/>
          </p:nvPr>
        </p:nvSpPr>
        <p:spPr>
          <a:xfrm>
            <a:off x="5713875" y="1525457"/>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9" name="Text Placeholder 4">
            <a:extLst>
              <a:ext uri="{FF2B5EF4-FFF2-40B4-BE49-F238E27FC236}">
                <a16:creationId xmlns:a16="http://schemas.microsoft.com/office/drawing/2014/main" id="{936BACCD-6FBF-486E-81CB-3462560DA2CE}"/>
              </a:ext>
            </a:extLst>
          </p:cNvPr>
          <p:cNvSpPr>
            <a:spLocks noGrp="1"/>
          </p:cNvSpPr>
          <p:nvPr>
            <p:ph type="body" sz="quarter" idx="36" hasCustomPrompt="1"/>
          </p:nvPr>
        </p:nvSpPr>
        <p:spPr>
          <a:xfrm>
            <a:off x="5713875" y="2951611"/>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10" name="Text Placeholder 4">
            <a:extLst>
              <a:ext uri="{FF2B5EF4-FFF2-40B4-BE49-F238E27FC236}">
                <a16:creationId xmlns:a16="http://schemas.microsoft.com/office/drawing/2014/main" id="{48E9C506-31EA-4D04-B660-3B4DB0704112}"/>
              </a:ext>
            </a:extLst>
          </p:cNvPr>
          <p:cNvSpPr>
            <a:spLocks noGrp="1"/>
          </p:cNvSpPr>
          <p:nvPr>
            <p:ph type="body" sz="quarter" idx="37" hasCustomPrompt="1"/>
          </p:nvPr>
        </p:nvSpPr>
        <p:spPr>
          <a:xfrm>
            <a:off x="5713875" y="4408798"/>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11" name="Text Placeholder 7">
            <a:extLst>
              <a:ext uri="{FF2B5EF4-FFF2-40B4-BE49-F238E27FC236}">
                <a16:creationId xmlns:a16="http://schemas.microsoft.com/office/drawing/2014/main" id="{9949BCD6-E419-4ED2-9061-402DD5FF2406}"/>
              </a:ext>
            </a:extLst>
          </p:cNvPr>
          <p:cNvSpPr>
            <a:spLocks noGrp="1"/>
          </p:cNvSpPr>
          <p:nvPr>
            <p:ph type="body" sz="quarter" idx="38" hasCustomPrompt="1"/>
          </p:nvPr>
        </p:nvSpPr>
        <p:spPr>
          <a:xfrm>
            <a:off x="426716" y="3367132"/>
            <a:ext cx="3670826" cy="2993216"/>
          </a:xfrm>
          <a:prstGeom prst="rect">
            <a:avLst/>
          </a:prstGeom>
        </p:spPr>
        <p:txBody>
          <a:bodyPr>
            <a:noAutofit/>
          </a:bodyPr>
          <a:lstStyle>
            <a:lvl1pPr>
              <a:lnSpc>
                <a:spcPts val="2200"/>
              </a:lnSpc>
              <a:defRPr sz="1800"/>
            </a:lvl1pPr>
            <a:lvl2pPr>
              <a:lnSpc>
                <a:spcPts val="1800"/>
              </a:lnSpc>
              <a:buClr>
                <a:schemeClr val="accent3"/>
              </a:buClr>
              <a:defRPr sz="1600"/>
            </a:lvl2pPr>
            <a:lvl3pPr>
              <a:lnSpc>
                <a:spcPts val="1600"/>
              </a:lnSpc>
              <a:buClr>
                <a:schemeClr val="accent3"/>
              </a:buClr>
              <a:defRPr sz="1400"/>
            </a:lvl3pPr>
            <a:lvl4pPr>
              <a:lnSpc>
                <a:spcPts val="1400"/>
              </a:lnSpc>
              <a:buClr>
                <a:schemeClr val="accent3"/>
              </a:buClr>
              <a:defRPr sz="12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2"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2"/>
            <a:ext cx="2663676" cy="1584027"/>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3" name="Text Placeholder 4">
            <a:extLst>
              <a:ext uri="{FF2B5EF4-FFF2-40B4-BE49-F238E27FC236}">
                <a16:creationId xmlns:a16="http://schemas.microsoft.com/office/drawing/2014/main" id="{04C1CAD0-39C3-4CE2-A9E9-8CA99EFF5357}"/>
              </a:ext>
            </a:extLst>
          </p:cNvPr>
          <p:cNvSpPr>
            <a:spLocks noGrp="1"/>
          </p:cNvSpPr>
          <p:nvPr>
            <p:ph type="body" sz="quarter" idx="13" hasCustomPrompt="1"/>
          </p:nvPr>
        </p:nvSpPr>
        <p:spPr>
          <a:xfrm>
            <a:off x="6917889" y="1537714"/>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15" name="Text Placeholder 4">
            <a:extLst>
              <a:ext uri="{FF2B5EF4-FFF2-40B4-BE49-F238E27FC236}">
                <a16:creationId xmlns:a16="http://schemas.microsoft.com/office/drawing/2014/main" id="{04C1CAD0-39C3-4CE2-A9E9-8CA99EFF5357}"/>
              </a:ext>
            </a:extLst>
          </p:cNvPr>
          <p:cNvSpPr>
            <a:spLocks noGrp="1"/>
          </p:cNvSpPr>
          <p:nvPr>
            <p:ph type="body" sz="quarter" idx="39" hasCustomPrompt="1"/>
          </p:nvPr>
        </p:nvSpPr>
        <p:spPr>
          <a:xfrm>
            <a:off x="6917889" y="2975743"/>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17" name="Text Placeholder 4">
            <a:extLst>
              <a:ext uri="{FF2B5EF4-FFF2-40B4-BE49-F238E27FC236}">
                <a16:creationId xmlns:a16="http://schemas.microsoft.com/office/drawing/2014/main" id="{04C1CAD0-39C3-4CE2-A9E9-8CA99EFF5357}"/>
              </a:ext>
            </a:extLst>
          </p:cNvPr>
          <p:cNvSpPr>
            <a:spLocks noGrp="1"/>
          </p:cNvSpPr>
          <p:nvPr>
            <p:ph type="body" sz="quarter" idx="41" hasCustomPrompt="1"/>
          </p:nvPr>
        </p:nvSpPr>
        <p:spPr>
          <a:xfrm>
            <a:off x="6917889" y="4444807"/>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19"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20" name="Rectangle 27">
            <a:hlinkClick r:id="rId4"/>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1" name="Retângulo 43">
            <a:extLst>
              <a:ext uri="{FF2B5EF4-FFF2-40B4-BE49-F238E27FC236}">
                <a16:creationId xmlns:a16="http://schemas.microsoft.com/office/drawing/2014/main" id="{834ADCB4-BFB1-450D-8F6D-64217F4CD92C}"/>
              </a:ext>
            </a:extLst>
          </p:cNvPr>
          <p:cNvSpPr/>
          <p:nvPr userDrawn="1"/>
        </p:nvSpPr>
        <p:spPr>
          <a:xfrm>
            <a:off x="9560327"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0_Diseño personalizado">
    <p:bg>
      <p:bgPr>
        <a:solidFill>
          <a:schemeClr val="bg2"/>
        </a:solidFill>
        <a:effectLst/>
      </p:bgPr>
    </p:bg>
    <p:spTree>
      <p:nvGrpSpPr>
        <p:cNvPr id="1" name=""/>
        <p:cNvGrpSpPr/>
        <p:nvPr/>
      </p:nvGrpSpPr>
      <p:grpSpPr>
        <a:xfrm>
          <a:off x="0" y="0"/>
          <a:ext cx="0" cy="0"/>
          <a:chOff x="0" y="0"/>
          <a:chExt cx="0" cy="0"/>
        </a:xfrm>
      </p:grpSpPr>
      <p:pic>
        <p:nvPicPr>
          <p:cNvPr id="7" name="Graphic 41">
            <a:extLst>
              <a:ext uri="{FF2B5EF4-FFF2-40B4-BE49-F238E27FC236}">
                <a16:creationId xmlns:a16="http://schemas.microsoft.com/office/drawing/2014/main" id="{39882BC4-7320-49FC-B1BE-AEB377EFC01A}"/>
              </a:ext>
            </a:extLst>
          </p:cNvPr>
          <p:cNvPicPr>
            <a:picLocks noChangeAspect="1"/>
          </p:cNvPicPr>
          <p:nvPr userDrawn="1"/>
        </p:nvPicPr>
        <p:blipFill>
          <a:blip r:embed="rId2">
            <a:extLst>
              <a:ext uri="{96DAC541-7B7A-43D3-8B79-37D633B846F1}">
                <asvg:svgBlip xmlns:asvg="http://schemas.microsoft.com/office/drawing/2016/SVG/main" r:embed="rId3"/>
              </a:ext>
            </a:extLst>
          </a:blip>
          <a:srcRect t="7669"/>
          <a:stretch>
            <a:fillRect/>
          </a:stretch>
        </p:blipFill>
        <p:spPr>
          <a:xfrm rot="7221508" flipH="1" flipV="1">
            <a:off x="-510401" y="-999749"/>
            <a:ext cx="4694967" cy="4418573"/>
          </a:xfrm>
          <a:custGeom>
            <a:avLst/>
            <a:gdLst>
              <a:gd name="connsiteX0" fmla="*/ 0 w 6728158"/>
              <a:gd name="connsiteY0" fmla="*/ 6332069 h 6332069"/>
              <a:gd name="connsiteX1" fmla="*/ 6728158 w 6728158"/>
              <a:gd name="connsiteY1" fmla="*/ 6332069 h 6332069"/>
              <a:gd name="connsiteX2" fmla="*/ 6728158 w 6728158"/>
              <a:gd name="connsiteY2" fmla="*/ 5480387 h 6332069"/>
              <a:gd name="connsiteX3" fmla="*/ 3518172 w 6728158"/>
              <a:gd name="connsiteY3" fmla="*/ 0 h 6332069"/>
              <a:gd name="connsiteX4" fmla="*/ 0 w 6728158"/>
              <a:gd name="connsiteY4" fmla="*/ 2060673 h 6332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158" h="6332069">
                <a:moveTo>
                  <a:pt x="0" y="6332069"/>
                </a:moveTo>
                <a:lnTo>
                  <a:pt x="6728158" y="6332069"/>
                </a:lnTo>
                <a:lnTo>
                  <a:pt x="6728158" y="5480387"/>
                </a:lnTo>
                <a:lnTo>
                  <a:pt x="3518172" y="0"/>
                </a:lnTo>
                <a:lnTo>
                  <a:pt x="0" y="2060673"/>
                </a:lnTo>
                <a:close/>
              </a:path>
            </a:pathLst>
          </a:custGeom>
        </p:spPr>
      </p:pic>
      <p:sp>
        <p:nvSpPr>
          <p:cNvPr id="11" name="Text Placeholder 7">
            <a:extLst>
              <a:ext uri="{FF2B5EF4-FFF2-40B4-BE49-F238E27FC236}">
                <a16:creationId xmlns:a16="http://schemas.microsoft.com/office/drawing/2014/main" id="{9949BCD6-E419-4ED2-9061-402DD5FF2406}"/>
              </a:ext>
            </a:extLst>
          </p:cNvPr>
          <p:cNvSpPr>
            <a:spLocks noGrp="1"/>
          </p:cNvSpPr>
          <p:nvPr>
            <p:ph type="body" sz="quarter" idx="38" hasCustomPrompt="1"/>
          </p:nvPr>
        </p:nvSpPr>
        <p:spPr>
          <a:xfrm>
            <a:off x="426716" y="3367132"/>
            <a:ext cx="3670826" cy="2993216"/>
          </a:xfrm>
          <a:prstGeom prst="rect">
            <a:avLst/>
          </a:prstGeom>
        </p:spPr>
        <p:txBody>
          <a:bodyPr>
            <a:noAutofit/>
          </a:bodyPr>
          <a:lstStyle>
            <a:lvl1pPr>
              <a:lnSpc>
                <a:spcPts val="2200"/>
              </a:lnSpc>
              <a:defRPr sz="1800"/>
            </a:lvl1pPr>
            <a:lvl2pPr>
              <a:lnSpc>
                <a:spcPts val="1800"/>
              </a:lnSpc>
              <a:buClr>
                <a:schemeClr val="accent3"/>
              </a:buClr>
              <a:defRPr sz="1600"/>
            </a:lvl2pPr>
            <a:lvl3pPr>
              <a:lnSpc>
                <a:spcPts val="1600"/>
              </a:lnSpc>
              <a:buClr>
                <a:schemeClr val="accent3"/>
              </a:buClr>
              <a:defRPr sz="1400"/>
            </a:lvl3pPr>
            <a:lvl4pPr>
              <a:lnSpc>
                <a:spcPts val="1400"/>
              </a:lnSpc>
              <a:buClr>
                <a:schemeClr val="accent3"/>
              </a:buClr>
              <a:defRPr sz="12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2"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2"/>
            <a:ext cx="2663676" cy="1584027"/>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3" name="Text Placeholder 4">
            <a:extLst>
              <a:ext uri="{FF2B5EF4-FFF2-40B4-BE49-F238E27FC236}">
                <a16:creationId xmlns:a16="http://schemas.microsoft.com/office/drawing/2014/main" id="{04C1CAD0-39C3-4CE2-A9E9-8CA99EFF5357}"/>
              </a:ext>
            </a:extLst>
          </p:cNvPr>
          <p:cNvSpPr>
            <a:spLocks noGrp="1"/>
          </p:cNvSpPr>
          <p:nvPr>
            <p:ph type="body" sz="quarter" idx="13" hasCustomPrompt="1"/>
          </p:nvPr>
        </p:nvSpPr>
        <p:spPr>
          <a:xfrm>
            <a:off x="6173970" y="1537714"/>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14" name="Text Placeholder 4">
            <a:extLst>
              <a:ext uri="{FF2B5EF4-FFF2-40B4-BE49-F238E27FC236}">
                <a16:creationId xmlns:a16="http://schemas.microsoft.com/office/drawing/2014/main" id="{04C1CAD0-39C3-4CE2-A9E9-8CA99EFF5357}"/>
              </a:ext>
            </a:extLst>
          </p:cNvPr>
          <p:cNvSpPr>
            <a:spLocks noGrp="1"/>
          </p:cNvSpPr>
          <p:nvPr>
            <p:ph type="body" sz="quarter" idx="39" hasCustomPrompt="1"/>
          </p:nvPr>
        </p:nvSpPr>
        <p:spPr>
          <a:xfrm>
            <a:off x="6173970" y="2975743"/>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15" name="Text Placeholder 4">
            <a:extLst>
              <a:ext uri="{FF2B5EF4-FFF2-40B4-BE49-F238E27FC236}">
                <a16:creationId xmlns:a16="http://schemas.microsoft.com/office/drawing/2014/main" id="{04C1CAD0-39C3-4CE2-A9E9-8CA99EFF5357}"/>
              </a:ext>
            </a:extLst>
          </p:cNvPr>
          <p:cNvSpPr>
            <a:spLocks noGrp="1"/>
          </p:cNvSpPr>
          <p:nvPr>
            <p:ph type="body" sz="quarter" idx="41" hasCustomPrompt="1"/>
          </p:nvPr>
        </p:nvSpPr>
        <p:spPr>
          <a:xfrm>
            <a:off x="6173970" y="4444807"/>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16"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17" name="Rectangle 27">
            <a:hlinkClick r:id="rId4"/>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a16="http://schemas.microsoft.com/office/drawing/2014/main" id="{834ADCB4-BFB1-450D-8F6D-64217F4CD92C}"/>
              </a:ext>
            </a:extLst>
          </p:cNvPr>
          <p:cNvSpPr/>
          <p:nvPr userDrawn="1"/>
        </p:nvSpPr>
        <p:spPr>
          <a:xfrm>
            <a:off x="9560327"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Contact information">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id="{EC1A94F9-DC7A-4538-8277-70A44CA10105}"/>
              </a:ext>
            </a:extLst>
          </p:cNvPr>
          <p:cNvSpPr>
            <a:spLocks noGrp="1"/>
          </p:cNvSpPr>
          <p:nvPr>
            <p:ph type="pic" sz="quarter" idx="10"/>
          </p:nvPr>
        </p:nvSpPr>
        <p:spPr>
          <a:xfrm>
            <a:off x="624115" y="1903413"/>
            <a:ext cx="1452563" cy="1671637"/>
          </a:xfrm>
          <a:prstGeom prst="rect">
            <a:avLst/>
          </a:prstGeom>
          <a:solidFill>
            <a:srgbClr val="D9D9D9"/>
          </a:solidFill>
        </p:spPr>
        <p:txBody>
          <a:bodyPr anchor="ctr"/>
          <a:lstStyle>
            <a:lvl1pPr algn="ctr">
              <a:defRPr/>
            </a:lvl1pPr>
          </a:lstStyle>
          <a:p>
            <a:endParaRPr lang="pt-PT"/>
          </a:p>
        </p:txBody>
      </p:sp>
      <p:sp>
        <p:nvSpPr>
          <p:cNvPr id="19" name="Picture Placeholder 17">
            <a:extLst>
              <a:ext uri="{FF2B5EF4-FFF2-40B4-BE49-F238E27FC236}">
                <a16:creationId xmlns:a16="http://schemas.microsoft.com/office/drawing/2014/main" id="{74E803A8-AB56-45EC-B2C1-515FBB73BB37}"/>
              </a:ext>
            </a:extLst>
          </p:cNvPr>
          <p:cNvSpPr>
            <a:spLocks noGrp="1"/>
          </p:cNvSpPr>
          <p:nvPr>
            <p:ph type="pic" sz="quarter" idx="11"/>
          </p:nvPr>
        </p:nvSpPr>
        <p:spPr>
          <a:xfrm>
            <a:off x="6455195" y="1903413"/>
            <a:ext cx="1452563" cy="1671637"/>
          </a:xfrm>
          <a:prstGeom prst="rect">
            <a:avLst/>
          </a:prstGeom>
          <a:solidFill>
            <a:srgbClr val="D9D9D9"/>
          </a:solidFill>
        </p:spPr>
        <p:txBody>
          <a:bodyPr anchor="ctr"/>
          <a:lstStyle>
            <a:lvl1pPr algn="ctr">
              <a:defRPr/>
            </a:lvl1pPr>
          </a:lstStyle>
          <a:p>
            <a:endParaRPr lang="pt-PT"/>
          </a:p>
        </p:txBody>
      </p:sp>
      <p:sp>
        <p:nvSpPr>
          <p:cNvPr id="20" name="Picture Placeholder 17">
            <a:extLst>
              <a:ext uri="{FF2B5EF4-FFF2-40B4-BE49-F238E27FC236}">
                <a16:creationId xmlns:a16="http://schemas.microsoft.com/office/drawing/2014/main" id="{9D1BE315-6BE9-4C05-9EDD-2BF1E943154E}"/>
              </a:ext>
            </a:extLst>
          </p:cNvPr>
          <p:cNvSpPr>
            <a:spLocks noGrp="1"/>
          </p:cNvSpPr>
          <p:nvPr>
            <p:ph type="pic" sz="quarter" idx="12"/>
          </p:nvPr>
        </p:nvSpPr>
        <p:spPr>
          <a:xfrm>
            <a:off x="624115" y="4379453"/>
            <a:ext cx="1452563" cy="1671637"/>
          </a:xfrm>
          <a:prstGeom prst="rect">
            <a:avLst/>
          </a:prstGeom>
          <a:solidFill>
            <a:srgbClr val="D9D9D9"/>
          </a:solidFill>
        </p:spPr>
        <p:txBody>
          <a:bodyPr anchor="ctr"/>
          <a:lstStyle>
            <a:lvl1pPr algn="ctr">
              <a:defRPr/>
            </a:lvl1pPr>
          </a:lstStyle>
          <a:p>
            <a:endParaRPr lang="pt-PT"/>
          </a:p>
        </p:txBody>
      </p:sp>
      <p:sp>
        <p:nvSpPr>
          <p:cNvPr id="21" name="Picture Placeholder 17">
            <a:extLst>
              <a:ext uri="{FF2B5EF4-FFF2-40B4-BE49-F238E27FC236}">
                <a16:creationId xmlns:a16="http://schemas.microsoft.com/office/drawing/2014/main" id="{1281E9B6-7C84-4FF5-B198-C8FC0C8924EE}"/>
              </a:ext>
            </a:extLst>
          </p:cNvPr>
          <p:cNvSpPr>
            <a:spLocks noGrp="1"/>
          </p:cNvSpPr>
          <p:nvPr>
            <p:ph type="pic" sz="quarter" idx="13"/>
          </p:nvPr>
        </p:nvSpPr>
        <p:spPr>
          <a:xfrm>
            <a:off x="6455195" y="4379453"/>
            <a:ext cx="1452563" cy="1671637"/>
          </a:xfrm>
          <a:prstGeom prst="rect">
            <a:avLst/>
          </a:prstGeom>
          <a:solidFill>
            <a:srgbClr val="D9D9D9"/>
          </a:solidFill>
        </p:spPr>
        <p:txBody>
          <a:bodyPr anchor="ctr"/>
          <a:lstStyle>
            <a:lvl1pPr algn="ctr">
              <a:defRPr/>
            </a:lvl1pPr>
          </a:lstStyle>
          <a:p>
            <a:endParaRPr lang="pt-PT"/>
          </a:p>
        </p:txBody>
      </p:sp>
      <p:sp>
        <p:nvSpPr>
          <p:cNvPr id="11"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3"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17" name="Text Placeholder 7">
            <a:extLst>
              <a:ext uri="{FF2B5EF4-FFF2-40B4-BE49-F238E27FC236}">
                <a16:creationId xmlns:a16="http://schemas.microsoft.com/office/drawing/2014/main" id="{9228FC83-C11D-47F2-8BDE-B10D125E5E87}"/>
              </a:ext>
            </a:extLst>
          </p:cNvPr>
          <p:cNvSpPr>
            <a:spLocks noGrp="1"/>
          </p:cNvSpPr>
          <p:nvPr>
            <p:ph type="body" sz="quarter" idx="32" hasCustomPrompt="1"/>
          </p:nvPr>
        </p:nvSpPr>
        <p:spPr>
          <a:xfrm>
            <a:off x="2207568" y="190341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4" name="Text Placeholder 7">
            <a:extLst>
              <a:ext uri="{FF2B5EF4-FFF2-40B4-BE49-F238E27FC236}">
                <a16:creationId xmlns:a16="http://schemas.microsoft.com/office/drawing/2014/main" id="{9228FC83-C11D-47F2-8BDE-B10D125E5E87}"/>
              </a:ext>
            </a:extLst>
          </p:cNvPr>
          <p:cNvSpPr>
            <a:spLocks noGrp="1"/>
          </p:cNvSpPr>
          <p:nvPr>
            <p:ph type="body" sz="quarter" idx="33" hasCustomPrompt="1"/>
          </p:nvPr>
        </p:nvSpPr>
        <p:spPr>
          <a:xfrm>
            <a:off x="8040043" y="190341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7" name="Text Placeholder 7">
            <a:extLst>
              <a:ext uri="{FF2B5EF4-FFF2-40B4-BE49-F238E27FC236}">
                <a16:creationId xmlns:a16="http://schemas.microsoft.com/office/drawing/2014/main" id="{9228FC83-C11D-47F2-8BDE-B10D125E5E87}"/>
              </a:ext>
            </a:extLst>
          </p:cNvPr>
          <p:cNvSpPr>
            <a:spLocks noGrp="1"/>
          </p:cNvSpPr>
          <p:nvPr>
            <p:ph type="body" sz="quarter" idx="34" hasCustomPrompt="1"/>
          </p:nvPr>
        </p:nvSpPr>
        <p:spPr>
          <a:xfrm>
            <a:off x="2207568" y="437945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8"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8040043" y="437945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cxnSp>
        <p:nvCxnSpPr>
          <p:cNvPr id="22"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50719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3" name="Rectangle 27">
            <a:hlinkClick r:id="rId2"/>
            <a:extLst>
              <a:ext uri="{FF2B5EF4-FFF2-40B4-BE49-F238E27FC236}">
                <a16:creationId xmlns:a16="http://schemas.microsoft.com/office/drawing/2014/main" id="{F376ABD1-4930-42EB-9A73-9A9C7C6BF2D3}"/>
              </a:ext>
            </a:extLst>
          </p:cNvPr>
          <p:cNvSpPr/>
          <p:nvPr userDrawn="1"/>
        </p:nvSpPr>
        <p:spPr>
          <a:xfrm>
            <a:off x="407988" y="6555970"/>
            <a:ext cx="3424326" cy="302029"/>
          </a:xfrm>
          <a:prstGeom prst="rect">
            <a:avLst/>
          </a:prstGeom>
        </p:spPr>
        <p:txBody>
          <a:bodyPr wrap="square" lIns="0" tIns="0" rIns="0" bIns="0" anchor="ctr" anchorCtr="0">
            <a:noAutofit/>
          </a:bodyPr>
          <a:lstStyle/>
          <a:p>
            <a:pPr marL="0" marR="0" lvl="0" indent="0" algn="l" defTabSz="914400" rtl="0" eaLnBrk="1" fontAlgn="auto" latinLnBrk="0" hangingPunct="1">
              <a:lnSpc>
                <a:spcPct val="85000"/>
              </a:lnSpc>
              <a:spcBef>
                <a:spcPts val="0"/>
              </a:spcBef>
              <a:spcAft>
                <a:spcPts val="0"/>
              </a:spcAft>
              <a:buClrTx/>
              <a:buSzTx/>
              <a:buFontTx/>
              <a:buNone/>
              <a:tabLst/>
              <a:defRPr/>
            </a:pPr>
            <a:r>
              <a:rPr lang="en-US" sz="800" kern="0" dirty="0">
                <a:solidFill>
                  <a:srgbClr val="00458D"/>
                </a:solidFill>
                <a:latin typeface="+mn-lt"/>
                <a:ea typeface="+mn-ea"/>
                <a:cs typeface="Arial" panose="020B0604020202020204" pitchFamily="34" charset="0"/>
              </a:rPr>
              <a:t>AA GDPR </a:t>
            </a:r>
            <a:r>
              <a:rPr lang="mr-IN" sz="800" kern="0" dirty="0">
                <a:solidFill>
                  <a:srgbClr val="00458D"/>
                </a:solidFill>
                <a:latin typeface="+mn-lt"/>
                <a:ea typeface="+mn-ea"/>
                <a:cs typeface="Arial" panose="020B0604020202020204" pitchFamily="34" charset="0"/>
              </a:rPr>
              <a:t>–</a:t>
            </a:r>
            <a:r>
              <a:rPr lang="en-US" sz="800" kern="0" dirty="0">
                <a:solidFill>
                  <a:srgbClr val="00458D"/>
                </a:solidFill>
                <a:latin typeface="+mn-lt"/>
                <a:ea typeface="+mn-ea"/>
                <a:cs typeface="Arial" panose="020B0604020202020204" pitchFamily="34" charset="0"/>
              </a:rPr>
              <a:t> Deletion</a:t>
            </a:r>
            <a:r>
              <a:rPr lang="en-US" sz="800" kern="0" baseline="0" dirty="0">
                <a:solidFill>
                  <a:srgbClr val="00458D"/>
                </a:solidFill>
                <a:latin typeface="+mn-lt"/>
                <a:ea typeface="+mn-ea"/>
                <a:cs typeface="Arial" panose="020B0604020202020204" pitchFamily="34" charset="0"/>
              </a:rPr>
              <a:t> Impact Study  |  </a:t>
            </a:r>
            <a:r>
              <a:rPr lang="en-US" sz="800" dirty="0">
                <a:solidFill>
                  <a:srgbClr val="E40A38"/>
                </a:solidFill>
                <a:latin typeface="Century Gothic"/>
              </a:rPr>
              <a:t>Confidentiality</a:t>
            </a:r>
            <a:r>
              <a:rPr lang="en-US" sz="800" baseline="0" dirty="0">
                <a:solidFill>
                  <a:srgbClr val="E40A38"/>
                </a:solidFill>
                <a:latin typeface="Century Gothic"/>
              </a:rPr>
              <a:t> Level</a:t>
            </a:r>
            <a:endParaRPr lang="en-US" sz="800" dirty="0">
              <a:solidFill>
                <a:srgbClr val="E40A38"/>
              </a:solidFill>
              <a:latin typeface="Century Gothic"/>
            </a:endParaRPr>
          </a:p>
          <a:p>
            <a:pPr lvl="0" algn="l" defTabSz="914400">
              <a:lnSpc>
                <a:spcPct val="85000"/>
              </a:lnSpc>
              <a:defRPr/>
            </a:pPr>
            <a:endParaRPr lang="en-US" sz="800" kern="0" dirty="0">
              <a:solidFill>
                <a:srgbClr val="00458D"/>
              </a:solidFill>
              <a:latin typeface="+mn-lt"/>
              <a:ea typeface="+mn-ea"/>
              <a:cs typeface="Arial" panose="020B0604020202020204" pitchFamily="34" charset="0"/>
            </a:endParaRPr>
          </a:p>
        </p:txBody>
      </p:sp>
      <p:sp>
        <p:nvSpPr>
          <p:cNvPr id="25" name="Retângulo 43">
            <a:extLst>
              <a:ext uri="{FF2B5EF4-FFF2-40B4-BE49-F238E27FC236}">
                <a16:creationId xmlns:a16="http://schemas.microsoft.com/office/drawing/2014/main" id="{834ADCB4-BFB1-450D-8F6D-64217F4CD92C}"/>
              </a:ext>
            </a:extLst>
          </p:cNvPr>
          <p:cNvSpPr/>
          <p:nvPr userDrawn="1"/>
        </p:nvSpPr>
        <p:spPr>
          <a:xfrm>
            <a:off x="3634899" y="653543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Contact details">
    <p:spTree>
      <p:nvGrpSpPr>
        <p:cNvPr id="1" name=""/>
        <p:cNvGrpSpPr/>
        <p:nvPr/>
      </p:nvGrpSpPr>
      <p:grpSpPr>
        <a:xfrm>
          <a:off x="0" y="0"/>
          <a:ext cx="0" cy="0"/>
          <a:chOff x="0" y="0"/>
          <a:chExt cx="0" cy="0"/>
        </a:xfrm>
      </p:grpSpPr>
      <p:sp>
        <p:nvSpPr>
          <p:cNvPr id="15" name="Text Placeholder 4">
            <a:extLst>
              <a:ext uri="{FF2B5EF4-FFF2-40B4-BE49-F238E27FC236}">
                <a16:creationId xmlns:a16="http://schemas.microsoft.com/office/drawing/2014/main" id="{38EB8B05-1295-4FBE-8D2F-3BFEB534AE51}"/>
              </a:ext>
            </a:extLst>
          </p:cNvPr>
          <p:cNvSpPr>
            <a:spLocks noGrp="1"/>
          </p:cNvSpPr>
          <p:nvPr>
            <p:ph type="body" sz="quarter" idx="29"/>
          </p:nvPr>
        </p:nvSpPr>
        <p:spPr>
          <a:xfrm>
            <a:off x="6638114" y="662159"/>
            <a:ext cx="4883669"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dirty="0"/>
              <a:t>Edit Master text styles</a:t>
            </a:r>
          </a:p>
        </p:txBody>
      </p:sp>
      <p:sp>
        <p:nvSpPr>
          <p:cNvPr id="16" name="Text Placeholder 4">
            <a:extLst>
              <a:ext uri="{FF2B5EF4-FFF2-40B4-BE49-F238E27FC236}">
                <a16:creationId xmlns:a16="http://schemas.microsoft.com/office/drawing/2014/main" id="{89F369BB-997D-4351-8E94-506F593BC826}"/>
              </a:ext>
            </a:extLst>
          </p:cNvPr>
          <p:cNvSpPr>
            <a:spLocks noGrp="1"/>
          </p:cNvSpPr>
          <p:nvPr>
            <p:ph type="body" sz="quarter" idx="30"/>
          </p:nvPr>
        </p:nvSpPr>
        <p:spPr>
          <a:xfrm>
            <a:off x="6638114" y="4374297"/>
            <a:ext cx="4883669"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dirty="0"/>
              <a:t>Edit Master text styles</a:t>
            </a:r>
          </a:p>
        </p:txBody>
      </p:sp>
      <p:sp>
        <p:nvSpPr>
          <p:cNvPr id="17" name="Text Placeholder 7">
            <a:extLst>
              <a:ext uri="{FF2B5EF4-FFF2-40B4-BE49-F238E27FC236}">
                <a16:creationId xmlns:a16="http://schemas.microsoft.com/office/drawing/2014/main" id="{1DC896E0-16D3-438F-B293-ED80E1183A74}"/>
              </a:ext>
            </a:extLst>
          </p:cNvPr>
          <p:cNvSpPr>
            <a:spLocks noGrp="1"/>
          </p:cNvSpPr>
          <p:nvPr>
            <p:ph type="body" sz="quarter" idx="31"/>
          </p:nvPr>
        </p:nvSpPr>
        <p:spPr>
          <a:xfrm>
            <a:off x="6638113" y="4810699"/>
            <a:ext cx="4883670" cy="1717101"/>
          </a:xfrm>
          <a:prstGeom prst="rect">
            <a:avLst/>
          </a:prstGeom>
        </p:spPr>
        <p:txBody>
          <a:bodyPr>
            <a:noAutofit/>
          </a:bodyPr>
          <a:lstStyle>
            <a:lvl1pPr>
              <a:lnSpc>
                <a:spcPts val="1600"/>
              </a:lnSpc>
              <a:defRPr sz="1400"/>
            </a:lvl1pPr>
            <a:lvl2pPr marL="173038" indent="-168275">
              <a:lnSpc>
                <a:spcPts val="1400"/>
              </a:lnSpc>
              <a:defRPr sz="1200"/>
            </a:lvl2pPr>
            <a:lvl3pPr marL="347663" indent="-174625">
              <a:lnSpc>
                <a:spcPts val="1200"/>
              </a:lnSpc>
              <a:defRPr sz="1100"/>
            </a:lvl3pPr>
            <a:lvl4pPr marL="404813" indent="-115888">
              <a:lnSpc>
                <a:spcPts val="1100"/>
              </a:lnSpc>
              <a:defRPr sz="1000"/>
            </a:lvl4pPr>
            <a:lvl5pPr>
              <a:lnSpc>
                <a:spcPct val="100000"/>
              </a:lnSpc>
              <a:defRPr sz="1200"/>
            </a:lvl5p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18" name="Text Placeholder 7">
            <a:extLst>
              <a:ext uri="{FF2B5EF4-FFF2-40B4-BE49-F238E27FC236}">
                <a16:creationId xmlns:a16="http://schemas.microsoft.com/office/drawing/2014/main" id="{766AF42E-C565-4CFD-A0C6-69ADC5ED724D}"/>
              </a:ext>
            </a:extLst>
          </p:cNvPr>
          <p:cNvSpPr>
            <a:spLocks noGrp="1"/>
          </p:cNvSpPr>
          <p:nvPr>
            <p:ph type="body" sz="quarter" idx="32"/>
          </p:nvPr>
        </p:nvSpPr>
        <p:spPr>
          <a:xfrm>
            <a:off x="6638113" y="1265729"/>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9" name="Text Placeholder 7">
            <a:extLst>
              <a:ext uri="{FF2B5EF4-FFF2-40B4-BE49-F238E27FC236}">
                <a16:creationId xmlns:a16="http://schemas.microsoft.com/office/drawing/2014/main" id="{FEEE7B4B-7781-4178-8912-CB53DC7910B1}"/>
              </a:ext>
            </a:extLst>
          </p:cNvPr>
          <p:cNvSpPr>
            <a:spLocks noGrp="1"/>
          </p:cNvSpPr>
          <p:nvPr>
            <p:ph type="body" sz="quarter" idx="33"/>
          </p:nvPr>
        </p:nvSpPr>
        <p:spPr>
          <a:xfrm>
            <a:off x="9473096" y="1265729"/>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0" name="Text Placeholder 7">
            <a:extLst>
              <a:ext uri="{FF2B5EF4-FFF2-40B4-BE49-F238E27FC236}">
                <a16:creationId xmlns:a16="http://schemas.microsoft.com/office/drawing/2014/main" id="{65D71B9F-4F61-41D4-A7CC-FD63E71DC5A6}"/>
              </a:ext>
            </a:extLst>
          </p:cNvPr>
          <p:cNvSpPr>
            <a:spLocks noGrp="1"/>
          </p:cNvSpPr>
          <p:nvPr>
            <p:ph type="body" sz="quarter" idx="34"/>
          </p:nvPr>
        </p:nvSpPr>
        <p:spPr>
          <a:xfrm>
            <a:off x="6638113" y="2455544"/>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1" name="Text Placeholder 7">
            <a:extLst>
              <a:ext uri="{FF2B5EF4-FFF2-40B4-BE49-F238E27FC236}">
                <a16:creationId xmlns:a16="http://schemas.microsoft.com/office/drawing/2014/main" id="{1BD170B4-C089-4F45-8016-02293706DE36}"/>
              </a:ext>
            </a:extLst>
          </p:cNvPr>
          <p:cNvSpPr>
            <a:spLocks noGrp="1"/>
          </p:cNvSpPr>
          <p:nvPr>
            <p:ph type="body" sz="quarter" idx="35"/>
          </p:nvPr>
        </p:nvSpPr>
        <p:spPr>
          <a:xfrm>
            <a:off x="9473096" y="2455544"/>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2" name="Freeform: Shape 21">
            <a:extLst>
              <a:ext uri="{FF2B5EF4-FFF2-40B4-BE49-F238E27FC236}">
                <a16:creationId xmlns:a16="http://schemas.microsoft.com/office/drawing/2014/main" id="{E1D38B64-120F-4B33-BFE3-9536C55688C0}"/>
              </a:ext>
            </a:extLst>
          </p:cNvPr>
          <p:cNvSpPr>
            <a:spLocks/>
          </p:cNvSpPr>
          <p:nvPr userDrawn="1"/>
        </p:nvSpPr>
        <p:spPr bwMode="auto">
          <a:xfrm>
            <a:off x="0" y="0"/>
            <a:ext cx="6314264" cy="6858000"/>
          </a:xfrm>
          <a:custGeom>
            <a:avLst/>
            <a:gdLst>
              <a:gd name="connsiteX0" fmla="*/ 0 w 6314264"/>
              <a:gd name="connsiteY0" fmla="*/ 0 h 6850062"/>
              <a:gd name="connsiteX1" fmla="*/ 2371778 w 6314264"/>
              <a:gd name="connsiteY1" fmla="*/ 0 h 6850062"/>
              <a:gd name="connsiteX2" fmla="*/ 5821131 w 6314264"/>
              <a:gd name="connsiteY2" fmla="*/ 4462172 h 6850062"/>
              <a:gd name="connsiteX3" fmla="*/ 5967979 w 6314264"/>
              <a:gd name="connsiteY3" fmla="*/ 6737018 h 6850062"/>
              <a:gd name="connsiteX4" fmla="*/ 5901053 w 6314264"/>
              <a:gd name="connsiteY4" fmla="*/ 6850062 h 6850062"/>
              <a:gd name="connsiteX5" fmla="*/ 0 w 6314264"/>
              <a:gd name="connsiteY5" fmla="*/ 6850062 h 6850062"/>
              <a:gd name="connsiteX6" fmla="*/ 0 w 6314264"/>
              <a:gd name="connsiteY6" fmla="*/ 6791481 h 6850062"/>
              <a:gd name="connsiteX7" fmla="*/ 0 w 6314264"/>
              <a:gd name="connsiteY7" fmla="*/ 0 h 685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4264" h="6850062">
                <a:moveTo>
                  <a:pt x="0" y="0"/>
                </a:moveTo>
                <a:cubicBezTo>
                  <a:pt x="0" y="0"/>
                  <a:pt x="0" y="0"/>
                  <a:pt x="2371778" y="0"/>
                </a:cubicBezTo>
                <a:cubicBezTo>
                  <a:pt x="2402328" y="4520519"/>
                  <a:pt x="6334924" y="5918074"/>
                  <a:pt x="5821131" y="4462172"/>
                </a:cubicBezTo>
                <a:cubicBezTo>
                  <a:pt x="6272436" y="4633046"/>
                  <a:pt x="6588349" y="5598554"/>
                  <a:pt x="5967979" y="6737018"/>
                </a:cubicBezTo>
                <a:lnTo>
                  <a:pt x="5901053" y="6850062"/>
                </a:lnTo>
                <a:lnTo>
                  <a:pt x="0" y="6850062"/>
                </a:lnTo>
                <a:lnTo>
                  <a:pt x="0" y="6791481"/>
                </a:lnTo>
                <a:cubicBezTo>
                  <a:pt x="0" y="5305461"/>
                  <a:pt x="0" y="3143977"/>
                  <a:pt x="0" y="0"/>
                </a:cubicBezTo>
                <a:close/>
              </a:path>
            </a:pathLst>
          </a:custGeom>
          <a:solidFill>
            <a:srgbClr val="2C004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pt-PT"/>
          </a:p>
        </p:txBody>
      </p:sp>
      <p:sp>
        <p:nvSpPr>
          <p:cNvPr id="23" name="Freeform 26">
            <a:extLst>
              <a:ext uri="{FF2B5EF4-FFF2-40B4-BE49-F238E27FC236}">
                <a16:creationId xmlns:a16="http://schemas.microsoft.com/office/drawing/2014/main" id="{B017E329-98D6-4441-B449-FBAD88FAA377}"/>
              </a:ext>
            </a:extLst>
          </p:cNvPr>
          <p:cNvSpPr>
            <a:spLocks/>
          </p:cNvSpPr>
          <p:nvPr userDrawn="1"/>
        </p:nvSpPr>
        <p:spPr bwMode="auto">
          <a:xfrm>
            <a:off x="5688408" y="4703082"/>
            <a:ext cx="414338" cy="339383"/>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9E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
        <p:nvSpPr>
          <p:cNvPr id="24" name="Freeform 27">
            <a:extLst>
              <a:ext uri="{FF2B5EF4-FFF2-40B4-BE49-F238E27FC236}">
                <a16:creationId xmlns:a16="http://schemas.microsoft.com/office/drawing/2014/main" id="{8015E310-A729-4C80-936F-71D663EE6DA7}"/>
              </a:ext>
            </a:extLst>
          </p:cNvPr>
          <p:cNvSpPr>
            <a:spLocks/>
          </p:cNvSpPr>
          <p:nvPr userDrawn="1"/>
        </p:nvSpPr>
        <p:spPr bwMode="auto">
          <a:xfrm>
            <a:off x="5471869" y="4458435"/>
            <a:ext cx="630877" cy="536142"/>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
        <p:nvSpPr>
          <p:cNvPr id="25" name="Text Placeholder 7">
            <a:extLst>
              <a:ext uri="{FF2B5EF4-FFF2-40B4-BE49-F238E27FC236}">
                <a16:creationId xmlns:a16="http://schemas.microsoft.com/office/drawing/2014/main" id="{BBB56F29-6918-4BD4-9377-61503A926466}"/>
              </a:ext>
            </a:extLst>
          </p:cNvPr>
          <p:cNvSpPr>
            <a:spLocks noGrp="1"/>
          </p:cNvSpPr>
          <p:nvPr>
            <p:ph type="body" sz="quarter" idx="36"/>
          </p:nvPr>
        </p:nvSpPr>
        <p:spPr>
          <a:xfrm>
            <a:off x="412692" y="4869077"/>
            <a:ext cx="3344087" cy="1088820"/>
          </a:xfrm>
          <a:prstGeom prst="rect">
            <a:avLst/>
          </a:prstGeom>
        </p:spPr>
        <p:txBody>
          <a:bodyPr anchor="b">
            <a:noAutofit/>
          </a:bodyPr>
          <a:lstStyle>
            <a:lvl1pPr>
              <a:lnSpc>
                <a:spcPts val="1600"/>
              </a:lnSpc>
              <a:spcAft>
                <a:spcPts val="0"/>
              </a:spcAft>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3"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26"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27"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ext with Shapes - Layout4">
    <p:bg>
      <p:bgRef idx="1001">
        <a:schemeClr val="bg1"/>
      </p:bgRef>
    </p:bg>
    <p:spTree>
      <p:nvGrpSpPr>
        <p:cNvPr id="1" name=""/>
        <p:cNvGrpSpPr/>
        <p:nvPr/>
      </p:nvGrpSpPr>
      <p:grpSpPr>
        <a:xfrm>
          <a:off x="0" y="0"/>
          <a:ext cx="0" cy="0"/>
          <a:chOff x="0" y="0"/>
          <a:chExt cx="0" cy="0"/>
        </a:xfrm>
      </p:grpSpPr>
      <p:pic>
        <p:nvPicPr>
          <p:cNvPr id="16" name="Graphic 15">
            <a:extLst>
              <a:ext uri="{FF2B5EF4-FFF2-40B4-BE49-F238E27FC236}">
                <a16:creationId xmlns:a16="http://schemas.microsoft.com/office/drawing/2014/main" id="{9816AFFC-77B8-4D07-A4F8-5D71746F909B}"/>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9060"/>
          <a:stretch/>
        </p:blipFill>
        <p:spPr>
          <a:xfrm flipH="1">
            <a:off x="0" y="0"/>
            <a:ext cx="6728158" cy="6236668"/>
          </a:xfrm>
          <a:prstGeom prst="rect">
            <a:avLst/>
          </a:prstGeom>
        </p:spPr>
      </p:pic>
      <p:sp>
        <p:nvSpPr>
          <p:cNvPr id="19" name="Text Placeholder 7">
            <a:extLst>
              <a:ext uri="{FF2B5EF4-FFF2-40B4-BE49-F238E27FC236}">
                <a16:creationId xmlns:a16="http://schemas.microsoft.com/office/drawing/2014/main" id="{F44B07A7-FBF2-491D-B0F6-7A5448F53F32}"/>
              </a:ext>
            </a:extLst>
          </p:cNvPr>
          <p:cNvSpPr>
            <a:spLocks noGrp="1"/>
          </p:cNvSpPr>
          <p:nvPr>
            <p:ph type="body" sz="quarter" idx="35" hasCustomPrompt="1"/>
          </p:nvPr>
        </p:nvSpPr>
        <p:spPr>
          <a:xfrm>
            <a:off x="407988" y="2439343"/>
            <a:ext cx="4940178" cy="1008112"/>
          </a:xfrm>
          <a:prstGeom prst="rect">
            <a:avLst/>
          </a:prstGeom>
        </p:spPr>
        <p:txBody>
          <a:bodyPr anchor="t">
            <a:noAutofit/>
          </a:bodyPr>
          <a:lstStyle>
            <a:lvl1pPr algn="l">
              <a:lnSpc>
                <a:spcPts val="1800"/>
              </a:lnSpc>
              <a:spcAft>
                <a:spcPts val="600"/>
              </a:spcAft>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0" name="Text Placeholder 7">
            <a:extLst>
              <a:ext uri="{FF2B5EF4-FFF2-40B4-BE49-F238E27FC236}">
                <a16:creationId xmlns:a16="http://schemas.microsoft.com/office/drawing/2014/main" id="{6956FD36-565A-4468-BCC4-CB7785266950}"/>
              </a:ext>
            </a:extLst>
          </p:cNvPr>
          <p:cNvSpPr>
            <a:spLocks noGrp="1"/>
          </p:cNvSpPr>
          <p:nvPr>
            <p:ph type="body" sz="quarter" idx="36" hasCustomPrompt="1"/>
          </p:nvPr>
        </p:nvSpPr>
        <p:spPr>
          <a:xfrm>
            <a:off x="7896200" y="140492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1" name="Text Placeholder 7">
            <a:extLst>
              <a:ext uri="{FF2B5EF4-FFF2-40B4-BE49-F238E27FC236}">
                <a16:creationId xmlns:a16="http://schemas.microsoft.com/office/drawing/2014/main" id="{16278310-82AA-4E47-A510-E54DC245FB2B}"/>
              </a:ext>
            </a:extLst>
          </p:cNvPr>
          <p:cNvSpPr>
            <a:spLocks noGrp="1"/>
          </p:cNvSpPr>
          <p:nvPr>
            <p:ph type="body" sz="quarter" idx="37" hasCustomPrompt="1"/>
          </p:nvPr>
        </p:nvSpPr>
        <p:spPr>
          <a:xfrm>
            <a:off x="7896200" y="5918247"/>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2" name="Text Placeholder 7">
            <a:extLst>
              <a:ext uri="{FF2B5EF4-FFF2-40B4-BE49-F238E27FC236}">
                <a16:creationId xmlns:a16="http://schemas.microsoft.com/office/drawing/2014/main" id="{ABF327CC-2917-45F5-82B2-75A9F742E63A}"/>
              </a:ext>
            </a:extLst>
          </p:cNvPr>
          <p:cNvSpPr>
            <a:spLocks noGrp="1"/>
          </p:cNvSpPr>
          <p:nvPr>
            <p:ph type="body" sz="quarter" idx="38" hasCustomPrompt="1"/>
          </p:nvPr>
        </p:nvSpPr>
        <p:spPr>
          <a:xfrm>
            <a:off x="7896200" y="501558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3" name="Text Placeholder 7">
            <a:extLst>
              <a:ext uri="{FF2B5EF4-FFF2-40B4-BE49-F238E27FC236}">
                <a16:creationId xmlns:a16="http://schemas.microsoft.com/office/drawing/2014/main" id="{169195DA-4761-45A5-B68F-E20845F04F0C}"/>
              </a:ext>
            </a:extLst>
          </p:cNvPr>
          <p:cNvSpPr>
            <a:spLocks noGrp="1"/>
          </p:cNvSpPr>
          <p:nvPr>
            <p:ph type="body" sz="quarter" idx="39" hasCustomPrompt="1"/>
          </p:nvPr>
        </p:nvSpPr>
        <p:spPr>
          <a:xfrm>
            <a:off x="7896200" y="4112916"/>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4" name="Text Placeholder 7">
            <a:extLst>
              <a:ext uri="{FF2B5EF4-FFF2-40B4-BE49-F238E27FC236}">
                <a16:creationId xmlns:a16="http://schemas.microsoft.com/office/drawing/2014/main" id="{343313FC-7C2A-4C39-A322-E5328A14AED9}"/>
              </a:ext>
            </a:extLst>
          </p:cNvPr>
          <p:cNvSpPr>
            <a:spLocks noGrp="1"/>
          </p:cNvSpPr>
          <p:nvPr>
            <p:ph type="body" sz="quarter" idx="40" hasCustomPrompt="1"/>
          </p:nvPr>
        </p:nvSpPr>
        <p:spPr>
          <a:xfrm>
            <a:off x="7896200" y="321025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5" name="Text Placeholder 7">
            <a:extLst>
              <a:ext uri="{FF2B5EF4-FFF2-40B4-BE49-F238E27FC236}">
                <a16:creationId xmlns:a16="http://schemas.microsoft.com/office/drawing/2014/main" id="{C9E896F1-84B5-4E7A-BD88-FFAFED8559EB}"/>
              </a:ext>
            </a:extLst>
          </p:cNvPr>
          <p:cNvSpPr>
            <a:spLocks noGrp="1"/>
          </p:cNvSpPr>
          <p:nvPr>
            <p:ph type="body" sz="quarter" idx="41" hasCustomPrompt="1"/>
          </p:nvPr>
        </p:nvSpPr>
        <p:spPr>
          <a:xfrm>
            <a:off x="7896200" y="2307586"/>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1"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1447298"/>
            <a:ext cx="5471988" cy="863600"/>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2"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7"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50719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4"/>
            <a:extLst>
              <a:ext uri="{FF2B5EF4-FFF2-40B4-BE49-F238E27FC236}">
                <a16:creationId xmlns:a16="http://schemas.microsoft.com/office/drawing/2014/main" id="{F376ABD1-4930-42EB-9A73-9A9C7C6BF2D3}"/>
              </a:ext>
            </a:extLst>
          </p:cNvPr>
          <p:cNvSpPr/>
          <p:nvPr userDrawn="1"/>
        </p:nvSpPr>
        <p:spPr>
          <a:xfrm>
            <a:off x="407988" y="6555970"/>
            <a:ext cx="3424326" cy="302029"/>
          </a:xfrm>
          <a:prstGeom prst="rect">
            <a:avLst/>
          </a:prstGeom>
        </p:spPr>
        <p:txBody>
          <a:bodyPr wrap="square" lIns="0" tIns="0" rIns="0" bIns="0" anchor="ctr" anchorCtr="0">
            <a:noAutofit/>
          </a:bodyPr>
          <a:lstStyle/>
          <a:p>
            <a:pPr marL="0" marR="0" lvl="0" indent="0" algn="l" defTabSz="914400" rtl="0" eaLnBrk="1" fontAlgn="auto" latinLnBrk="0" hangingPunct="1">
              <a:lnSpc>
                <a:spcPct val="85000"/>
              </a:lnSpc>
              <a:spcBef>
                <a:spcPts val="0"/>
              </a:spcBef>
              <a:spcAft>
                <a:spcPts val="0"/>
              </a:spcAft>
              <a:buClrTx/>
              <a:buSzTx/>
              <a:buFontTx/>
              <a:buNone/>
              <a:tabLst/>
              <a:defRPr/>
            </a:pPr>
            <a:r>
              <a:rPr lang="en-US" sz="800" kern="0" dirty="0">
                <a:solidFill>
                  <a:srgbClr val="00458D"/>
                </a:solidFill>
                <a:latin typeface="+mn-lt"/>
                <a:ea typeface="+mn-ea"/>
                <a:cs typeface="Arial" panose="020B0604020202020204" pitchFamily="34" charset="0"/>
              </a:rPr>
              <a:t>AA GDPR </a:t>
            </a:r>
            <a:r>
              <a:rPr lang="mr-IN" sz="800" kern="0" dirty="0">
                <a:solidFill>
                  <a:srgbClr val="00458D"/>
                </a:solidFill>
                <a:latin typeface="+mn-lt"/>
                <a:ea typeface="+mn-ea"/>
                <a:cs typeface="Arial" panose="020B0604020202020204" pitchFamily="34" charset="0"/>
              </a:rPr>
              <a:t>–</a:t>
            </a:r>
            <a:r>
              <a:rPr lang="en-US" sz="800" kern="0" dirty="0">
                <a:solidFill>
                  <a:srgbClr val="00458D"/>
                </a:solidFill>
                <a:latin typeface="+mn-lt"/>
                <a:ea typeface="+mn-ea"/>
                <a:cs typeface="Arial" panose="020B0604020202020204" pitchFamily="34" charset="0"/>
              </a:rPr>
              <a:t> Deletion</a:t>
            </a:r>
            <a:r>
              <a:rPr lang="en-US" sz="800" kern="0" baseline="0" dirty="0">
                <a:solidFill>
                  <a:srgbClr val="00458D"/>
                </a:solidFill>
                <a:latin typeface="+mn-lt"/>
                <a:ea typeface="+mn-ea"/>
                <a:cs typeface="Arial" panose="020B0604020202020204" pitchFamily="34" charset="0"/>
              </a:rPr>
              <a:t> Impact Study  |  </a:t>
            </a:r>
            <a:r>
              <a:rPr lang="en-US" sz="800" dirty="0">
                <a:solidFill>
                  <a:srgbClr val="E40A38"/>
                </a:solidFill>
                <a:latin typeface="Century Gothic"/>
              </a:rPr>
              <a:t>Confidentiality</a:t>
            </a:r>
            <a:r>
              <a:rPr lang="en-US" sz="800" baseline="0" dirty="0">
                <a:solidFill>
                  <a:srgbClr val="E40A38"/>
                </a:solidFill>
                <a:latin typeface="Century Gothic"/>
              </a:rPr>
              <a:t> Level</a:t>
            </a:r>
            <a:endParaRPr lang="en-US" sz="800" dirty="0">
              <a:solidFill>
                <a:srgbClr val="E40A38"/>
              </a:solidFill>
              <a:latin typeface="Century Gothic"/>
            </a:endParaRPr>
          </a:p>
          <a:p>
            <a:pPr lvl="0" algn="l" defTabSz="914400">
              <a:lnSpc>
                <a:spcPct val="85000"/>
              </a:lnSpc>
              <a:defRPr/>
            </a:pPr>
            <a:endParaRPr lang="en-US" sz="800" kern="0" dirty="0">
              <a:solidFill>
                <a:srgbClr val="00458D"/>
              </a:solidFill>
              <a:latin typeface="+mn-lt"/>
              <a:ea typeface="+mn-ea"/>
              <a:cs typeface="Arial" panose="020B0604020202020204" pitchFamily="34" charset="0"/>
            </a:endParaRPr>
          </a:p>
        </p:txBody>
      </p:sp>
      <p:sp>
        <p:nvSpPr>
          <p:cNvPr id="26" name="Retângulo 43">
            <a:extLst>
              <a:ext uri="{FF2B5EF4-FFF2-40B4-BE49-F238E27FC236}">
                <a16:creationId xmlns:a16="http://schemas.microsoft.com/office/drawing/2014/main" id="{834ADCB4-BFB1-450D-8F6D-64217F4CD92C}"/>
              </a:ext>
            </a:extLst>
          </p:cNvPr>
          <p:cNvSpPr/>
          <p:nvPr userDrawn="1"/>
        </p:nvSpPr>
        <p:spPr>
          <a:xfrm>
            <a:off x="3634899" y="653543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Opener1">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phic 2">
            <a:extLst>
              <a:ext uri="{FF2B5EF4-FFF2-40B4-BE49-F238E27FC236}">
                <a16:creationId xmlns:a16="http://schemas.microsoft.com/office/drawing/2014/main" id="{02DEF159-660E-4893-A63C-7C2BB5EEB9A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8343" b="19135"/>
          <a:stretch/>
        </p:blipFill>
        <p:spPr>
          <a:xfrm flipH="1">
            <a:off x="911424" y="-3448"/>
            <a:ext cx="11299452" cy="6858000"/>
          </a:xfrm>
          <a:prstGeom prst="rect">
            <a:avLst/>
          </a:prstGeom>
        </p:spPr>
      </p:pic>
      <p:sp>
        <p:nvSpPr>
          <p:cNvPr id="7" name="Text Placeholder 13">
            <a:extLst>
              <a:ext uri="{FF2B5EF4-FFF2-40B4-BE49-F238E27FC236}">
                <a16:creationId xmlns:a16="http://schemas.microsoft.com/office/drawing/2014/main" id="{5C674D03-4995-4743-8CE4-61CF32CFBDDE}"/>
              </a:ext>
            </a:extLst>
          </p:cNvPr>
          <p:cNvSpPr>
            <a:spLocks noGrp="1"/>
          </p:cNvSpPr>
          <p:nvPr>
            <p:ph type="body" sz="quarter" idx="11" hasCustomPrompt="1"/>
          </p:nvPr>
        </p:nvSpPr>
        <p:spPr>
          <a:xfrm>
            <a:off x="6522826" y="1844824"/>
            <a:ext cx="5261187" cy="1182207"/>
          </a:xfrm>
          <a:prstGeom prst="rect">
            <a:avLst/>
          </a:prstGeom>
        </p:spPr>
        <p:txBody>
          <a:bodyPr anchor="b">
            <a:normAutofit/>
          </a:bodyPr>
          <a:lstStyle>
            <a:lvl1pPr marL="0" indent="0" algn="r">
              <a:lnSpc>
                <a:spcPts val="3000"/>
              </a:lnSpc>
              <a:buNone/>
              <a:defRPr sz="2600">
                <a:solidFill>
                  <a:schemeClr val="accent2"/>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5" name="Graphic 9">
            <a:extLst>
              <a:ext uri="{FF2B5EF4-FFF2-40B4-BE49-F238E27FC236}">
                <a16:creationId xmlns:a16="http://schemas.microsoft.com/office/drawing/2014/main" id="{C3D2EC56-D17C-4A75-8178-C69397BC7353}"/>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407988" y="6101472"/>
            <a:ext cx="2286000" cy="510013"/>
          </a:xfrm>
          <a:prstGeom prst="rect">
            <a:avLst/>
          </a:prstGeom>
        </p:spPr>
      </p:pic>
    </p:spTree>
    <p:extLst>
      <p:ext uri="{BB962C8B-B14F-4D97-AF65-F5344CB8AC3E}">
        <p14:creationId xmlns:p14="http://schemas.microsoft.com/office/powerpoint/2010/main" val="2196523434"/>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3-columns with signature circle">
    <p:bg>
      <p:bgRef idx="1001">
        <a:schemeClr val="bg1"/>
      </p:bgRef>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46919663-CB01-46C8-8B1A-7D7C5FFB79D0}"/>
              </a:ext>
            </a:extLst>
          </p:cNvPr>
          <p:cNvSpPr/>
          <p:nvPr userDrawn="1"/>
        </p:nvSpPr>
        <p:spPr>
          <a:xfrm>
            <a:off x="998106" y="2708995"/>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Rectangle 15">
            <a:extLst>
              <a:ext uri="{FF2B5EF4-FFF2-40B4-BE49-F238E27FC236}">
                <a16:creationId xmlns:a16="http://schemas.microsoft.com/office/drawing/2014/main" id="{07A11129-008D-4898-86B9-B6C83562FA3A}"/>
              </a:ext>
            </a:extLst>
          </p:cNvPr>
          <p:cNvSpPr/>
          <p:nvPr userDrawn="1"/>
        </p:nvSpPr>
        <p:spPr>
          <a:xfrm>
            <a:off x="4601266" y="2744279"/>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7" name="Rectangle 16">
            <a:extLst>
              <a:ext uri="{FF2B5EF4-FFF2-40B4-BE49-F238E27FC236}">
                <a16:creationId xmlns:a16="http://schemas.microsoft.com/office/drawing/2014/main" id="{92D1F7AF-5F53-4627-A1CF-B58FCC387FCC}"/>
              </a:ext>
            </a:extLst>
          </p:cNvPr>
          <p:cNvSpPr/>
          <p:nvPr userDrawn="1"/>
        </p:nvSpPr>
        <p:spPr>
          <a:xfrm>
            <a:off x="8204425" y="2744279"/>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2" name="Oval 20">
            <a:extLst>
              <a:ext uri="{FF2B5EF4-FFF2-40B4-BE49-F238E27FC236}">
                <a16:creationId xmlns:a16="http://schemas.microsoft.com/office/drawing/2014/main" id="{C5DBDB28-88AB-4F14-9F73-9D7C1E6EE4B1}"/>
              </a:ext>
            </a:extLst>
          </p:cNvPr>
          <p:cNvSpPr/>
          <p:nvPr userDrawn="1"/>
        </p:nvSpPr>
        <p:spPr>
          <a:xfrm>
            <a:off x="8674834"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Oval 20">
            <a:extLst>
              <a:ext uri="{FF2B5EF4-FFF2-40B4-BE49-F238E27FC236}">
                <a16:creationId xmlns:a16="http://schemas.microsoft.com/office/drawing/2014/main" id="{2F532516-8DF9-44A4-935A-3131E96D437E}"/>
              </a:ext>
            </a:extLst>
          </p:cNvPr>
          <p:cNvSpPr/>
          <p:nvPr userDrawn="1"/>
        </p:nvSpPr>
        <p:spPr>
          <a:xfrm>
            <a:off x="5071675"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Oval 20">
            <a:extLst>
              <a:ext uri="{FF2B5EF4-FFF2-40B4-BE49-F238E27FC236}">
                <a16:creationId xmlns:a16="http://schemas.microsoft.com/office/drawing/2014/main" id="{41ACABC2-6590-4E4B-9507-376785C34C7E}"/>
              </a:ext>
            </a:extLst>
          </p:cNvPr>
          <p:cNvSpPr/>
          <p:nvPr userDrawn="1"/>
        </p:nvSpPr>
        <p:spPr>
          <a:xfrm>
            <a:off x="1468515"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2800" b="1"/>
          </a:p>
        </p:txBody>
      </p:sp>
      <p:sp>
        <p:nvSpPr>
          <p:cNvPr id="27" name="Text Placeholder 26">
            <a:extLst>
              <a:ext uri="{FF2B5EF4-FFF2-40B4-BE49-F238E27FC236}">
                <a16:creationId xmlns:a16="http://schemas.microsoft.com/office/drawing/2014/main" id="{EE342E13-99A8-4C50-9113-E5C3E8EF275E}"/>
              </a:ext>
            </a:extLst>
          </p:cNvPr>
          <p:cNvSpPr>
            <a:spLocks noGrp="1"/>
          </p:cNvSpPr>
          <p:nvPr>
            <p:ph type="body" sz="quarter" idx="10" hasCustomPrompt="1"/>
          </p:nvPr>
        </p:nvSpPr>
        <p:spPr>
          <a:xfrm>
            <a:off x="1678985" y="2492375"/>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8" name="Text Placeholder 26">
            <a:extLst>
              <a:ext uri="{FF2B5EF4-FFF2-40B4-BE49-F238E27FC236}">
                <a16:creationId xmlns:a16="http://schemas.microsoft.com/office/drawing/2014/main" id="{28BE06D5-C195-451B-AC35-95E3C649BB59}"/>
              </a:ext>
            </a:extLst>
          </p:cNvPr>
          <p:cNvSpPr>
            <a:spLocks noGrp="1"/>
          </p:cNvSpPr>
          <p:nvPr>
            <p:ph type="body" sz="quarter" idx="11" hasCustomPrompt="1"/>
          </p:nvPr>
        </p:nvSpPr>
        <p:spPr>
          <a:xfrm>
            <a:off x="5282145" y="2492896"/>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9" name="Text Placeholder 26">
            <a:extLst>
              <a:ext uri="{FF2B5EF4-FFF2-40B4-BE49-F238E27FC236}">
                <a16:creationId xmlns:a16="http://schemas.microsoft.com/office/drawing/2014/main" id="{303436BB-C15C-4765-BFF1-9337F7680429}"/>
              </a:ext>
            </a:extLst>
          </p:cNvPr>
          <p:cNvSpPr>
            <a:spLocks noGrp="1"/>
          </p:cNvSpPr>
          <p:nvPr>
            <p:ph type="body" sz="quarter" idx="12" hasCustomPrompt="1"/>
          </p:nvPr>
        </p:nvSpPr>
        <p:spPr>
          <a:xfrm>
            <a:off x="8885304" y="2465855"/>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31" name="Text Placeholder 30">
            <a:extLst>
              <a:ext uri="{FF2B5EF4-FFF2-40B4-BE49-F238E27FC236}">
                <a16:creationId xmlns:a16="http://schemas.microsoft.com/office/drawing/2014/main" id="{1162E3C5-6092-4641-B639-FF818E2DB588}"/>
              </a:ext>
            </a:extLst>
          </p:cNvPr>
          <p:cNvSpPr>
            <a:spLocks noGrp="1"/>
          </p:cNvSpPr>
          <p:nvPr>
            <p:ph type="body" sz="quarter" idx="13" hasCustomPrompt="1"/>
          </p:nvPr>
        </p:nvSpPr>
        <p:spPr>
          <a:xfrm>
            <a:off x="1138441" y="4005263"/>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2" name="Text Placeholder 30">
            <a:extLst>
              <a:ext uri="{FF2B5EF4-FFF2-40B4-BE49-F238E27FC236}">
                <a16:creationId xmlns:a16="http://schemas.microsoft.com/office/drawing/2014/main" id="{B4C4A495-4C6A-49E0-8118-A975B2E88321}"/>
              </a:ext>
            </a:extLst>
          </p:cNvPr>
          <p:cNvSpPr>
            <a:spLocks noGrp="1"/>
          </p:cNvSpPr>
          <p:nvPr>
            <p:ph type="body" sz="quarter" idx="14" hasCustomPrompt="1"/>
          </p:nvPr>
        </p:nvSpPr>
        <p:spPr>
          <a:xfrm>
            <a:off x="4741601" y="4005064"/>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3" name="Text Placeholder 30">
            <a:extLst>
              <a:ext uri="{FF2B5EF4-FFF2-40B4-BE49-F238E27FC236}">
                <a16:creationId xmlns:a16="http://schemas.microsoft.com/office/drawing/2014/main" id="{8C784D9E-AFE4-47BA-87D1-E386C20ED64C}"/>
              </a:ext>
            </a:extLst>
          </p:cNvPr>
          <p:cNvSpPr>
            <a:spLocks noGrp="1"/>
          </p:cNvSpPr>
          <p:nvPr>
            <p:ph type="body" sz="quarter" idx="15" hasCustomPrompt="1"/>
          </p:nvPr>
        </p:nvSpPr>
        <p:spPr>
          <a:xfrm>
            <a:off x="8344760" y="4005064"/>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7" name="Text Placeholder 36">
            <a:extLst>
              <a:ext uri="{FF2B5EF4-FFF2-40B4-BE49-F238E27FC236}">
                <a16:creationId xmlns:a16="http://schemas.microsoft.com/office/drawing/2014/main" id="{38EBB49C-19EA-4D54-98F7-9E9FF53FD1B6}"/>
              </a:ext>
            </a:extLst>
          </p:cNvPr>
          <p:cNvSpPr>
            <a:spLocks noGrp="1"/>
          </p:cNvSpPr>
          <p:nvPr>
            <p:ph type="body" sz="quarter" idx="16" hasCustomPrompt="1"/>
          </p:nvPr>
        </p:nvSpPr>
        <p:spPr>
          <a:xfrm>
            <a:off x="8344760" y="4941888"/>
            <a:ext cx="2736850" cy="935037"/>
          </a:xfrm>
          <a:prstGeom prst="rect">
            <a:avLst/>
          </a:prstGeom>
        </p:spPr>
        <p:txBody>
          <a:bodyPr>
            <a:normAutofit/>
          </a:bodyPr>
          <a:lstStyle>
            <a:lvl1pPr>
              <a:defRPr sz="1400"/>
            </a:lvl1pPr>
          </a:lstStyle>
          <a:p>
            <a:pPr lvl="0"/>
            <a:r>
              <a:rPr lang="en-US" dirty="0"/>
              <a:t>Click to insert text</a:t>
            </a:r>
          </a:p>
        </p:txBody>
      </p:sp>
      <p:sp>
        <p:nvSpPr>
          <p:cNvPr id="38" name="Text Placeholder 36">
            <a:extLst>
              <a:ext uri="{FF2B5EF4-FFF2-40B4-BE49-F238E27FC236}">
                <a16:creationId xmlns:a16="http://schemas.microsoft.com/office/drawing/2014/main" id="{914F5F94-C619-4353-985D-517B9A1ED51A}"/>
              </a:ext>
            </a:extLst>
          </p:cNvPr>
          <p:cNvSpPr>
            <a:spLocks noGrp="1"/>
          </p:cNvSpPr>
          <p:nvPr>
            <p:ph type="body" sz="quarter" idx="17" hasCustomPrompt="1"/>
          </p:nvPr>
        </p:nvSpPr>
        <p:spPr>
          <a:xfrm>
            <a:off x="4741601" y="4919315"/>
            <a:ext cx="2736850" cy="935037"/>
          </a:xfrm>
          <a:prstGeom prst="rect">
            <a:avLst/>
          </a:prstGeom>
        </p:spPr>
        <p:txBody>
          <a:bodyPr>
            <a:normAutofit/>
          </a:bodyPr>
          <a:lstStyle>
            <a:lvl1pPr>
              <a:defRPr sz="1400"/>
            </a:lvl1pPr>
          </a:lstStyle>
          <a:p>
            <a:pPr lvl="0"/>
            <a:r>
              <a:rPr lang="en-US" dirty="0"/>
              <a:t>Click to insert text</a:t>
            </a:r>
          </a:p>
        </p:txBody>
      </p:sp>
      <p:sp>
        <p:nvSpPr>
          <p:cNvPr id="39" name="Text Placeholder 36">
            <a:extLst>
              <a:ext uri="{FF2B5EF4-FFF2-40B4-BE49-F238E27FC236}">
                <a16:creationId xmlns:a16="http://schemas.microsoft.com/office/drawing/2014/main" id="{43904984-B2AA-40BC-977A-39D263DD919B}"/>
              </a:ext>
            </a:extLst>
          </p:cNvPr>
          <p:cNvSpPr>
            <a:spLocks noGrp="1"/>
          </p:cNvSpPr>
          <p:nvPr>
            <p:ph type="body" sz="quarter" idx="18" hasCustomPrompt="1"/>
          </p:nvPr>
        </p:nvSpPr>
        <p:spPr>
          <a:xfrm>
            <a:off x="1138441" y="4919315"/>
            <a:ext cx="2736850" cy="935037"/>
          </a:xfrm>
          <a:prstGeom prst="rect">
            <a:avLst/>
          </a:prstGeom>
        </p:spPr>
        <p:txBody>
          <a:bodyPr>
            <a:normAutofit/>
          </a:bodyPr>
          <a:lstStyle>
            <a:lvl1pPr>
              <a:defRPr sz="1400"/>
            </a:lvl1pPr>
          </a:lstStyle>
          <a:p>
            <a:pPr lvl="0"/>
            <a:r>
              <a:rPr lang="en-US" dirty="0"/>
              <a:t>Click to insert text</a:t>
            </a:r>
          </a:p>
        </p:txBody>
      </p:sp>
      <p:sp>
        <p:nvSpPr>
          <p:cNvPr id="18"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9"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3"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50719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4" name="Rectangle 27">
            <a:hlinkClick r:id="rId2"/>
            <a:extLst>
              <a:ext uri="{FF2B5EF4-FFF2-40B4-BE49-F238E27FC236}">
                <a16:creationId xmlns:a16="http://schemas.microsoft.com/office/drawing/2014/main" id="{F376ABD1-4930-42EB-9A73-9A9C7C6BF2D3}"/>
              </a:ext>
            </a:extLst>
          </p:cNvPr>
          <p:cNvSpPr/>
          <p:nvPr userDrawn="1"/>
        </p:nvSpPr>
        <p:spPr>
          <a:xfrm>
            <a:off x="407988" y="6555970"/>
            <a:ext cx="3424326" cy="302029"/>
          </a:xfrm>
          <a:prstGeom prst="rect">
            <a:avLst/>
          </a:prstGeom>
        </p:spPr>
        <p:txBody>
          <a:bodyPr wrap="square" lIns="0" tIns="0" rIns="0" bIns="0" anchor="ctr" anchorCtr="0">
            <a:noAutofit/>
          </a:bodyPr>
          <a:lstStyle/>
          <a:p>
            <a:pPr marL="0" marR="0" lvl="0" indent="0" algn="l" defTabSz="914400" rtl="0" eaLnBrk="1" fontAlgn="auto" latinLnBrk="0" hangingPunct="1">
              <a:lnSpc>
                <a:spcPct val="85000"/>
              </a:lnSpc>
              <a:spcBef>
                <a:spcPts val="0"/>
              </a:spcBef>
              <a:spcAft>
                <a:spcPts val="0"/>
              </a:spcAft>
              <a:buClrTx/>
              <a:buSzTx/>
              <a:buFontTx/>
              <a:buNone/>
              <a:tabLst/>
              <a:defRPr/>
            </a:pPr>
            <a:r>
              <a:rPr lang="en-US" sz="800" kern="0" dirty="0">
                <a:solidFill>
                  <a:srgbClr val="00458D"/>
                </a:solidFill>
                <a:latin typeface="+mn-lt"/>
                <a:ea typeface="+mn-ea"/>
                <a:cs typeface="Arial" panose="020B0604020202020204" pitchFamily="34" charset="0"/>
              </a:rPr>
              <a:t>AA GDPR </a:t>
            </a:r>
            <a:r>
              <a:rPr lang="mr-IN" sz="800" kern="0" dirty="0">
                <a:solidFill>
                  <a:srgbClr val="00458D"/>
                </a:solidFill>
                <a:latin typeface="+mn-lt"/>
                <a:ea typeface="+mn-ea"/>
                <a:cs typeface="Arial" panose="020B0604020202020204" pitchFamily="34" charset="0"/>
              </a:rPr>
              <a:t>–</a:t>
            </a:r>
            <a:r>
              <a:rPr lang="en-US" sz="800" kern="0" dirty="0">
                <a:solidFill>
                  <a:srgbClr val="00458D"/>
                </a:solidFill>
                <a:latin typeface="+mn-lt"/>
                <a:ea typeface="+mn-ea"/>
                <a:cs typeface="Arial" panose="020B0604020202020204" pitchFamily="34" charset="0"/>
              </a:rPr>
              <a:t> Deletion</a:t>
            </a:r>
            <a:r>
              <a:rPr lang="en-US" sz="800" kern="0" baseline="0" dirty="0">
                <a:solidFill>
                  <a:srgbClr val="00458D"/>
                </a:solidFill>
                <a:latin typeface="+mn-lt"/>
                <a:ea typeface="+mn-ea"/>
                <a:cs typeface="Arial" panose="020B0604020202020204" pitchFamily="34" charset="0"/>
              </a:rPr>
              <a:t> Impact Study  |  </a:t>
            </a:r>
            <a:r>
              <a:rPr lang="en-US" sz="800" dirty="0">
                <a:solidFill>
                  <a:srgbClr val="E40A38"/>
                </a:solidFill>
                <a:latin typeface="Century Gothic"/>
              </a:rPr>
              <a:t>Confidentiality</a:t>
            </a:r>
            <a:r>
              <a:rPr lang="en-US" sz="800" baseline="0" dirty="0">
                <a:solidFill>
                  <a:srgbClr val="E40A38"/>
                </a:solidFill>
                <a:latin typeface="Century Gothic"/>
              </a:rPr>
              <a:t> Level</a:t>
            </a:r>
            <a:endParaRPr lang="en-US" sz="800" dirty="0">
              <a:solidFill>
                <a:srgbClr val="E40A38"/>
              </a:solidFill>
              <a:latin typeface="Century Gothic"/>
            </a:endParaRPr>
          </a:p>
          <a:p>
            <a:pPr lvl="0" algn="l" defTabSz="914400">
              <a:lnSpc>
                <a:spcPct val="85000"/>
              </a:lnSpc>
              <a:defRPr/>
            </a:pPr>
            <a:endParaRPr lang="en-US" sz="800" kern="0" dirty="0">
              <a:solidFill>
                <a:srgbClr val="00458D"/>
              </a:solidFill>
              <a:latin typeface="+mn-lt"/>
              <a:ea typeface="+mn-ea"/>
              <a:cs typeface="Arial" panose="020B0604020202020204" pitchFamily="34" charset="0"/>
            </a:endParaRPr>
          </a:p>
        </p:txBody>
      </p:sp>
      <p:sp>
        <p:nvSpPr>
          <p:cNvPr id="25" name="Retângulo 43">
            <a:extLst>
              <a:ext uri="{FF2B5EF4-FFF2-40B4-BE49-F238E27FC236}">
                <a16:creationId xmlns:a16="http://schemas.microsoft.com/office/drawing/2014/main" id="{834ADCB4-BFB1-450D-8F6D-64217F4CD92C}"/>
              </a:ext>
            </a:extLst>
          </p:cNvPr>
          <p:cNvSpPr/>
          <p:nvPr userDrawn="1"/>
        </p:nvSpPr>
        <p:spPr>
          <a:xfrm>
            <a:off x="3634899" y="653543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cSld>
  <p:clrMapOvr>
    <a:overrideClrMapping bg1="lt1" tx1="dk1" bg2="lt2" tx2="dk2" accent1="accent1" accent2="accent2" accent3="accent3" accent4="accent4" accent5="accent5" accent6="accent6" hlink="hlink" folHlink="folHlink"/>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ext with Shapes - Layout5">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50C01FB-E2BF-4470-A153-6F7BF3CCF3F9}"/>
              </a:ext>
            </a:extLst>
          </p:cNvPr>
          <p:cNvSpPr/>
          <p:nvPr userDrawn="1"/>
        </p:nvSpPr>
        <p:spPr>
          <a:xfrm>
            <a:off x="0" y="4437112"/>
            <a:ext cx="12192000" cy="2420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4" name="Text Placeholder 7">
            <a:extLst>
              <a:ext uri="{FF2B5EF4-FFF2-40B4-BE49-F238E27FC236}">
                <a16:creationId xmlns:a16="http://schemas.microsoft.com/office/drawing/2014/main" id="{A4F8F9B7-22AF-440B-AF0A-78B650932C21}"/>
              </a:ext>
            </a:extLst>
          </p:cNvPr>
          <p:cNvSpPr>
            <a:spLocks noGrp="1"/>
          </p:cNvSpPr>
          <p:nvPr>
            <p:ph type="body" sz="quarter" idx="32" hasCustomPrompt="1"/>
          </p:nvPr>
        </p:nvSpPr>
        <p:spPr>
          <a:xfrm>
            <a:off x="407988" y="1700808"/>
            <a:ext cx="5832475" cy="432048"/>
          </a:xfrm>
          <a:prstGeom prst="rect">
            <a:avLst/>
          </a:prstGeom>
        </p:spPr>
        <p:txBody>
          <a:bodyPr anchor="ctr">
            <a:noAutofit/>
          </a:bodyPr>
          <a:lstStyle>
            <a:lvl1pPr>
              <a:lnSpc>
                <a:spcPts val="2200"/>
              </a:lnSpc>
              <a:spcAft>
                <a:spcPts val="0"/>
              </a:spcAft>
              <a:defRPr sz="1800">
                <a:solidFill>
                  <a:srgbClr val="12ABDB"/>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title</a:t>
            </a:r>
          </a:p>
        </p:txBody>
      </p:sp>
      <p:pic>
        <p:nvPicPr>
          <p:cNvPr id="14" name="Graphic 13">
            <a:extLst>
              <a:ext uri="{FF2B5EF4-FFF2-40B4-BE49-F238E27FC236}">
                <a16:creationId xmlns:a16="http://schemas.microsoft.com/office/drawing/2014/main" id="{CBFCF213-9AB8-422B-8F8D-9F6A01ED15F1}"/>
              </a:ext>
            </a:extLst>
          </p:cNvPr>
          <p:cNvPicPr>
            <a:picLocks noChangeAspect="1"/>
          </p:cNvPicPr>
          <p:nvPr userDrawn="1"/>
        </p:nvPicPr>
        <p:blipFill>
          <a:blip r:embed="rId2">
            <a:extLst>
              <a:ext uri="{96DAC541-7B7A-43D3-8B79-37D633B846F1}">
                <asvg:svgBlip xmlns:asvg="http://schemas.microsoft.com/office/drawing/2016/SVG/main" r:embed="rId3"/>
              </a:ext>
            </a:extLst>
          </a:blip>
          <a:srcRect r="13305" b="8553"/>
          <a:stretch>
            <a:fillRect/>
          </a:stretch>
        </p:blipFill>
        <p:spPr>
          <a:xfrm rot="19314106">
            <a:off x="10091405" y="-166653"/>
            <a:ext cx="3522628" cy="5177025"/>
          </a:xfrm>
          <a:custGeom>
            <a:avLst/>
            <a:gdLst>
              <a:gd name="connsiteX0" fmla="*/ 3522628 w 3522628"/>
              <a:gd name="connsiteY0" fmla="*/ 891962 h 5177025"/>
              <a:gd name="connsiteX1" fmla="*/ 162923 w 3522628"/>
              <a:gd name="connsiteY1" fmla="*/ 5177025 h 5177025"/>
              <a:gd name="connsiteX2" fmla="*/ 0 w 3522628"/>
              <a:gd name="connsiteY2" fmla="*/ 5049285 h 5177025"/>
              <a:gd name="connsiteX3" fmla="*/ 0 w 3522628"/>
              <a:gd name="connsiteY3" fmla="*/ 1923687 h 5177025"/>
              <a:gd name="connsiteX4" fmla="*/ 1508267 w 3522628"/>
              <a:gd name="connsiteY4" fmla="*/ 0 h 5177025"/>
              <a:gd name="connsiteX5" fmla="*/ 2384994 w 3522628"/>
              <a:gd name="connsiteY5" fmla="*/ 0 h 51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2628" h="5177025">
                <a:moveTo>
                  <a:pt x="3522628" y="891962"/>
                </a:moveTo>
                <a:lnTo>
                  <a:pt x="162923" y="5177025"/>
                </a:lnTo>
                <a:lnTo>
                  <a:pt x="0" y="5049285"/>
                </a:lnTo>
                <a:lnTo>
                  <a:pt x="0" y="1923687"/>
                </a:lnTo>
                <a:lnTo>
                  <a:pt x="1508267" y="0"/>
                </a:lnTo>
                <a:lnTo>
                  <a:pt x="2384994" y="0"/>
                </a:lnTo>
                <a:close/>
              </a:path>
            </a:pathLst>
          </a:custGeom>
        </p:spPr>
      </p:pic>
      <p:sp>
        <p:nvSpPr>
          <p:cNvPr id="40" name="Text Placeholder 7">
            <a:extLst>
              <a:ext uri="{FF2B5EF4-FFF2-40B4-BE49-F238E27FC236}">
                <a16:creationId xmlns:a16="http://schemas.microsoft.com/office/drawing/2014/main" id="{6343BDF6-D0DB-4726-8EA9-DA3DE0DFDE11}"/>
              </a:ext>
            </a:extLst>
          </p:cNvPr>
          <p:cNvSpPr>
            <a:spLocks noGrp="1"/>
          </p:cNvSpPr>
          <p:nvPr>
            <p:ph type="body" sz="quarter" idx="35" hasCustomPrompt="1"/>
          </p:nvPr>
        </p:nvSpPr>
        <p:spPr>
          <a:xfrm>
            <a:off x="618009"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1" name="Text Placeholder 7">
            <a:extLst>
              <a:ext uri="{FF2B5EF4-FFF2-40B4-BE49-F238E27FC236}">
                <a16:creationId xmlns:a16="http://schemas.microsoft.com/office/drawing/2014/main" id="{3B423489-C448-4223-A3F1-FAB0DF95C7E0}"/>
              </a:ext>
            </a:extLst>
          </p:cNvPr>
          <p:cNvSpPr>
            <a:spLocks noGrp="1"/>
          </p:cNvSpPr>
          <p:nvPr>
            <p:ph type="body" sz="quarter" idx="36" hasCustomPrompt="1"/>
          </p:nvPr>
        </p:nvSpPr>
        <p:spPr>
          <a:xfrm>
            <a:off x="2511156"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2" name="Text Placeholder 7">
            <a:extLst>
              <a:ext uri="{FF2B5EF4-FFF2-40B4-BE49-F238E27FC236}">
                <a16:creationId xmlns:a16="http://schemas.microsoft.com/office/drawing/2014/main" id="{415D3B99-29BD-4D4A-BD25-28628B5AD295}"/>
              </a:ext>
            </a:extLst>
          </p:cNvPr>
          <p:cNvSpPr>
            <a:spLocks noGrp="1"/>
          </p:cNvSpPr>
          <p:nvPr>
            <p:ph type="body" sz="quarter" idx="37" hasCustomPrompt="1"/>
          </p:nvPr>
        </p:nvSpPr>
        <p:spPr>
          <a:xfrm>
            <a:off x="4404303"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a16="http://schemas.microsoft.com/office/drawing/2014/main" id="{FB92CCBF-AD9B-4B1F-81E0-1F58CD476991}"/>
              </a:ext>
            </a:extLst>
          </p:cNvPr>
          <p:cNvSpPr>
            <a:spLocks noGrp="1"/>
          </p:cNvSpPr>
          <p:nvPr>
            <p:ph type="body" sz="quarter" idx="38" hasCustomPrompt="1"/>
          </p:nvPr>
        </p:nvSpPr>
        <p:spPr>
          <a:xfrm>
            <a:off x="6297450"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a16="http://schemas.microsoft.com/office/drawing/2014/main" id="{429263E9-C628-4DAE-AAF4-D4C456E5A7F2}"/>
              </a:ext>
            </a:extLst>
          </p:cNvPr>
          <p:cNvSpPr>
            <a:spLocks noGrp="1"/>
          </p:cNvSpPr>
          <p:nvPr>
            <p:ph type="body" sz="quarter" idx="39" hasCustomPrompt="1"/>
          </p:nvPr>
        </p:nvSpPr>
        <p:spPr>
          <a:xfrm>
            <a:off x="8190597"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a16="http://schemas.microsoft.com/office/drawing/2014/main" id="{266B7D82-19EF-4C8A-8D75-AEA2758E426F}"/>
              </a:ext>
            </a:extLst>
          </p:cNvPr>
          <p:cNvSpPr>
            <a:spLocks noGrp="1"/>
          </p:cNvSpPr>
          <p:nvPr>
            <p:ph type="body" sz="quarter" idx="40"/>
          </p:nvPr>
        </p:nvSpPr>
        <p:spPr>
          <a:xfrm>
            <a:off x="10083744" y="5585038"/>
            <a:ext cx="1692449" cy="432048"/>
          </a:xfrm>
          <a:prstGeom prst="rect">
            <a:avLst/>
          </a:prstGeom>
        </p:spPr>
        <p:txBody>
          <a:bodyPr anchor="ctr">
            <a:noAutofit/>
          </a:bodyPr>
          <a:lstStyle>
            <a:lvl1pPr algn="r">
              <a:lnSpc>
                <a:spcPts val="1600"/>
              </a:lnSpc>
              <a:defRPr sz="1400" b="1">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5"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6"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20" name="Text Placeholder 7">
            <a:extLst>
              <a:ext uri="{FF2B5EF4-FFF2-40B4-BE49-F238E27FC236}">
                <a16:creationId xmlns:a16="http://schemas.microsoft.com/office/drawing/2014/main" id="{9228FC83-C11D-47F2-8BDE-B10D125E5E87}"/>
              </a:ext>
            </a:extLst>
          </p:cNvPr>
          <p:cNvSpPr>
            <a:spLocks noGrp="1"/>
          </p:cNvSpPr>
          <p:nvPr>
            <p:ph type="body" sz="quarter" idx="41" hasCustomPrompt="1"/>
          </p:nvPr>
        </p:nvSpPr>
        <p:spPr>
          <a:xfrm>
            <a:off x="426488"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1" name="Text Placeholder 7">
            <a:extLst>
              <a:ext uri="{FF2B5EF4-FFF2-40B4-BE49-F238E27FC236}">
                <a16:creationId xmlns:a16="http://schemas.microsoft.com/office/drawing/2014/main" id="{9228FC83-C11D-47F2-8BDE-B10D125E5E87}"/>
              </a:ext>
            </a:extLst>
          </p:cNvPr>
          <p:cNvSpPr>
            <a:spLocks noGrp="1"/>
          </p:cNvSpPr>
          <p:nvPr>
            <p:ph type="body" sz="quarter" idx="42" hasCustomPrompt="1"/>
          </p:nvPr>
        </p:nvSpPr>
        <p:spPr>
          <a:xfrm>
            <a:off x="3860688"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a16="http://schemas.microsoft.com/office/drawing/2014/main" id="{9228FC83-C11D-47F2-8BDE-B10D125E5E87}"/>
              </a:ext>
            </a:extLst>
          </p:cNvPr>
          <p:cNvSpPr>
            <a:spLocks noGrp="1"/>
          </p:cNvSpPr>
          <p:nvPr>
            <p:ph type="body" sz="quarter" idx="43" hasCustomPrompt="1"/>
          </p:nvPr>
        </p:nvSpPr>
        <p:spPr>
          <a:xfrm>
            <a:off x="7294887"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3"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81836" t="-4713" b="16530"/>
          <a:stretch/>
        </p:blipFill>
        <p:spPr>
          <a:xfrm>
            <a:off x="11547793" y="188640"/>
            <a:ext cx="424356" cy="459624"/>
          </a:xfrm>
          <a:prstGeom prst="rect">
            <a:avLst/>
          </a:prstGeom>
        </p:spPr>
      </p:pic>
      <p:cxnSp>
        <p:nvCxnSpPr>
          <p:cNvPr id="24" name="Straight Connector 23">
            <a:extLst>
              <a:ext uri="{FF2B5EF4-FFF2-40B4-BE49-F238E27FC236}">
                <a16:creationId xmlns:a16="http://schemas.microsoft.com/office/drawing/2014/main" id="{0FF5023A-0693-40EF-A144-6A5D8AD8789F}"/>
              </a:ext>
            </a:extLst>
          </p:cNvPr>
          <p:cNvCxnSpPr>
            <a:cxnSpLocks/>
          </p:cNvCxnSpPr>
          <p:nvPr userDrawn="1"/>
        </p:nvCxnSpPr>
        <p:spPr>
          <a:xfrm>
            <a:off x="407988" y="2235647"/>
            <a:ext cx="10036131" cy="0"/>
          </a:xfrm>
          <a:prstGeom prst="line">
            <a:avLst/>
          </a:prstGeom>
          <a:solidFill>
            <a:schemeClr val="tx1"/>
          </a:solidFill>
          <a:ln w="47625" cap="flat">
            <a:solidFill>
              <a:schemeClr val="bg1">
                <a:lumMod val="85000"/>
              </a:schemeClr>
            </a:solidFill>
            <a:round/>
          </a:ln>
        </p:spPr>
        <p:style>
          <a:lnRef idx="1">
            <a:schemeClr val="accent1"/>
          </a:lnRef>
          <a:fillRef idx="0">
            <a:schemeClr val="accent1"/>
          </a:fillRef>
          <a:effectRef idx="0">
            <a:schemeClr val="accent1"/>
          </a:effectRef>
          <a:fontRef idx="minor">
            <a:schemeClr val="tx1"/>
          </a:fontRef>
        </p:style>
      </p:cxnSp>
      <p:cxnSp>
        <p:nvCxnSpPr>
          <p:cNvPr id="25"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50719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6" name="Rectangle 27">
            <a:hlinkClick r:id="rId6"/>
            <a:extLst>
              <a:ext uri="{FF2B5EF4-FFF2-40B4-BE49-F238E27FC236}">
                <a16:creationId xmlns:a16="http://schemas.microsoft.com/office/drawing/2014/main" id="{F376ABD1-4930-42EB-9A73-9A9C7C6BF2D3}"/>
              </a:ext>
            </a:extLst>
          </p:cNvPr>
          <p:cNvSpPr/>
          <p:nvPr userDrawn="1"/>
        </p:nvSpPr>
        <p:spPr>
          <a:xfrm>
            <a:off x="407988" y="6555970"/>
            <a:ext cx="3424326" cy="302029"/>
          </a:xfrm>
          <a:prstGeom prst="rect">
            <a:avLst/>
          </a:prstGeom>
        </p:spPr>
        <p:txBody>
          <a:bodyPr wrap="square" lIns="0" tIns="0" rIns="0" bIns="0" anchor="ctr" anchorCtr="0">
            <a:noAutofit/>
          </a:bodyPr>
          <a:lstStyle/>
          <a:p>
            <a:pPr marL="0" marR="0" lvl="0" indent="0" algn="l" defTabSz="914400" rtl="0" eaLnBrk="1" fontAlgn="auto" latinLnBrk="0" hangingPunct="1">
              <a:lnSpc>
                <a:spcPct val="85000"/>
              </a:lnSpc>
              <a:spcBef>
                <a:spcPts val="0"/>
              </a:spcBef>
              <a:spcAft>
                <a:spcPts val="0"/>
              </a:spcAft>
              <a:buClrTx/>
              <a:buSzTx/>
              <a:buFontTx/>
              <a:buNone/>
              <a:tabLst/>
              <a:defRPr/>
            </a:pPr>
            <a:r>
              <a:rPr lang="en-US" sz="800" kern="0" dirty="0">
                <a:solidFill>
                  <a:srgbClr val="00458D"/>
                </a:solidFill>
                <a:latin typeface="+mn-lt"/>
                <a:ea typeface="+mn-ea"/>
                <a:cs typeface="Arial" panose="020B0604020202020204" pitchFamily="34" charset="0"/>
              </a:rPr>
              <a:t>AA GDPR </a:t>
            </a:r>
            <a:r>
              <a:rPr lang="mr-IN" sz="800" kern="0" dirty="0">
                <a:solidFill>
                  <a:srgbClr val="00458D"/>
                </a:solidFill>
                <a:latin typeface="+mn-lt"/>
                <a:ea typeface="+mn-ea"/>
                <a:cs typeface="Arial" panose="020B0604020202020204" pitchFamily="34" charset="0"/>
              </a:rPr>
              <a:t>–</a:t>
            </a:r>
            <a:r>
              <a:rPr lang="en-US" sz="800" kern="0" dirty="0">
                <a:solidFill>
                  <a:srgbClr val="00458D"/>
                </a:solidFill>
                <a:latin typeface="+mn-lt"/>
                <a:ea typeface="+mn-ea"/>
                <a:cs typeface="Arial" panose="020B0604020202020204" pitchFamily="34" charset="0"/>
              </a:rPr>
              <a:t> Deletion</a:t>
            </a:r>
            <a:r>
              <a:rPr lang="en-US" sz="800" kern="0" baseline="0" dirty="0">
                <a:solidFill>
                  <a:srgbClr val="00458D"/>
                </a:solidFill>
                <a:latin typeface="+mn-lt"/>
                <a:ea typeface="+mn-ea"/>
                <a:cs typeface="Arial" panose="020B0604020202020204" pitchFamily="34" charset="0"/>
              </a:rPr>
              <a:t> Impact Study  |  </a:t>
            </a:r>
            <a:r>
              <a:rPr lang="en-US" sz="800" dirty="0">
                <a:solidFill>
                  <a:srgbClr val="E40A38"/>
                </a:solidFill>
                <a:latin typeface="Century Gothic"/>
              </a:rPr>
              <a:t>Confidentiality</a:t>
            </a:r>
            <a:r>
              <a:rPr lang="en-US" sz="800" baseline="0" dirty="0">
                <a:solidFill>
                  <a:srgbClr val="E40A38"/>
                </a:solidFill>
                <a:latin typeface="Century Gothic"/>
              </a:rPr>
              <a:t> Level</a:t>
            </a:r>
            <a:endParaRPr lang="en-US" sz="800" dirty="0">
              <a:solidFill>
                <a:srgbClr val="E40A38"/>
              </a:solidFill>
              <a:latin typeface="Century Gothic"/>
            </a:endParaRPr>
          </a:p>
          <a:p>
            <a:pPr lvl="0" algn="l" defTabSz="914400">
              <a:lnSpc>
                <a:spcPct val="85000"/>
              </a:lnSpc>
              <a:defRPr/>
            </a:pPr>
            <a:endParaRPr lang="en-US" sz="800" kern="0" dirty="0">
              <a:solidFill>
                <a:srgbClr val="00458D"/>
              </a:solidFill>
              <a:latin typeface="+mn-lt"/>
              <a:ea typeface="+mn-ea"/>
              <a:cs typeface="Arial" panose="020B0604020202020204" pitchFamily="34" charset="0"/>
            </a:endParaRPr>
          </a:p>
        </p:txBody>
      </p:sp>
      <p:sp>
        <p:nvSpPr>
          <p:cNvPr id="27" name="Retângulo 43">
            <a:extLst>
              <a:ext uri="{FF2B5EF4-FFF2-40B4-BE49-F238E27FC236}">
                <a16:creationId xmlns:a16="http://schemas.microsoft.com/office/drawing/2014/main" id="{834ADCB4-BFB1-450D-8F6D-64217F4CD92C}"/>
              </a:ext>
            </a:extLst>
          </p:cNvPr>
          <p:cNvSpPr/>
          <p:nvPr userDrawn="1"/>
        </p:nvSpPr>
        <p:spPr>
          <a:xfrm>
            <a:off x="3634899" y="653543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cSld>
  <p:clrMapOvr>
    <a:overrideClrMapping bg1="lt1" tx1="dk1" bg2="lt2" tx2="dk2" accent1="accent1" accent2="accent2" accent3="accent3" accent4="accent4" accent5="accent5" accent6="accent6" hlink="hlink" folHlink="folHlink"/>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1_Diseño personalizado">
    <p:spTree>
      <p:nvGrpSpPr>
        <p:cNvPr id="1" name=""/>
        <p:cNvGrpSpPr/>
        <p:nvPr/>
      </p:nvGrpSpPr>
      <p:grpSpPr>
        <a:xfrm>
          <a:off x="0" y="0"/>
          <a:ext cx="0" cy="0"/>
          <a:chOff x="0" y="0"/>
          <a:chExt cx="0" cy="0"/>
        </a:xfrm>
      </p:grpSpPr>
      <p:sp>
        <p:nvSpPr>
          <p:cNvPr id="3" name="Rectangle 3">
            <a:extLst>
              <a:ext uri="{FF2B5EF4-FFF2-40B4-BE49-F238E27FC236}">
                <a16:creationId xmlns:a16="http://schemas.microsoft.com/office/drawing/2014/main" id="{C50C01FB-E2BF-4470-A153-6F7BF3CCF3F9}"/>
              </a:ext>
            </a:extLst>
          </p:cNvPr>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pic>
        <p:nvPicPr>
          <p:cNvPr id="5" name="Graphic 13">
            <a:extLst>
              <a:ext uri="{FF2B5EF4-FFF2-40B4-BE49-F238E27FC236}">
                <a16:creationId xmlns:a16="http://schemas.microsoft.com/office/drawing/2014/main" id="{CBFCF213-9AB8-422B-8F8D-9F6A01ED15F1}"/>
              </a:ext>
            </a:extLst>
          </p:cNvPr>
          <p:cNvPicPr>
            <a:picLocks noChangeAspect="1"/>
          </p:cNvPicPr>
          <p:nvPr userDrawn="1"/>
        </p:nvPicPr>
        <p:blipFill>
          <a:blip r:embed="rId2">
            <a:extLst>
              <a:ext uri="{96DAC541-7B7A-43D3-8B79-37D633B846F1}">
                <asvg:svgBlip xmlns:asvg="http://schemas.microsoft.com/office/drawing/2016/SVG/main" r:embed="rId3"/>
              </a:ext>
            </a:extLst>
          </a:blip>
          <a:srcRect r="13305" b="8553"/>
          <a:stretch>
            <a:fillRect/>
          </a:stretch>
        </p:blipFill>
        <p:spPr>
          <a:xfrm rot="19314106">
            <a:off x="10091405" y="-166653"/>
            <a:ext cx="3522628" cy="5177025"/>
          </a:xfrm>
          <a:custGeom>
            <a:avLst/>
            <a:gdLst>
              <a:gd name="connsiteX0" fmla="*/ 3522628 w 3522628"/>
              <a:gd name="connsiteY0" fmla="*/ 891962 h 5177025"/>
              <a:gd name="connsiteX1" fmla="*/ 162923 w 3522628"/>
              <a:gd name="connsiteY1" fmla="*/ 5177025 h 5177025"/>
              <a:gd name="connsiteX2" fmla="*/ 0 w 3522628"/>
              <a:gd name="connsiteY2" fmla="*/ 5049285 h 5177025"/>
              <a:gd name="connsiteX3" fmla="*/ 0 w 3522628"/>
              <a:gd name="connsiteY3" fmla="*/ 1923687 h 5177025"/>
              <a:gd name="connsiteX4" fmla="*/ 1508267 w 3522628"/>
              <a:gd name="connsiteY4" fmla="*/ 0 h 5177025"/>
              <a:gd name="connsiteX5" fmla="*/ 2384994 w 3522628"/>
              <a:gd name="connsiteY5" fmla="*/ 0 h 51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2628" h="5177025">
                <a:moveTo>
                  <a:pt x="3522628" y="891962"/>
                </a:moveTo>
                <a:lnTo>
                  <a:pt x="162923" y="5177025"/>
                </a:lnTo>
                <a:lnTo>
                  <a:pt x="0" y="5049285"/>
                </a:lnTo>
                <a:lnTo>
                  <a:pt x="0" y="1923687"/>
                </a:lnTo>
                <a:lnTo>
                  <a:pt x="1508267" y="0"/>
                </a:lnTo>
                <a:lnTo>
                  <a:pt x="2384994" y="0"/>
                </a:lnTo>
                <a:close/>
              </a:path>
            </a:pathLst>
          </a:custGeom>
        </p:spPr>
      </p:pic>
      <p:sp>
        <p:nvSpPr>
          <p:cNvPr id="12"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3"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pic>
        <p:nvPicPr>
          <p:cNvPr id="17"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2007641693"/>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_Diseño personalizado">
    <p:spTree>
      <p:nvGrpSpPr>
        <p:cNvPr id="1" name=""/>
        <p:cNvGrpSpPr/>
        <p:nvPr/>
      </p:nvGrpSpPr>
      <p:grpSpPr>
        <a:xfrm>
          <a:off x="0" y="0"/>
          <a:ext cx="0" cy="0"/>
          <a:chOff x="0" y="0"/>
          <a:chExt cx="0" cy="0"/>
        </a:xfrm>
      </p:grpSpPr>
      <p:pic>
        <p:nvPicPr>
          <p:cNvPr id="22" name="Graphic 5">
            <a:extLst>
              <a:ext uri="{FF2B5EF4-FFF2-40B4-BE49-F238E27FC236}">
                <a16:creationId xmlns:a16="http://schemas.microsoft.com/office/drawing/2014/main" id="{5A5BCC8E-52FE-4AF2-85A3-02F305A6057A}"/>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0880" b="30671"/>
          <a:stretch/>
        </p:blipFill>
        <p:spPr>
          <a:xfrm rot="10800000">
            <a:off x="2511156" y="-6486532"/>
            <a:ext cx="9181285" cy="7445292"/>
          </a:xfrm>
          <a:prstGeom prst="rect">
            <a:avLst/>
          </a:prstGeom>
        </p:spPr>
      </p:pic>
      <p:sp>
        <p:nvSpPr>
          <p:cNvPr id="3" name="Rectangle 3">
            <a:extLst>
              <a:ext uri="{FF2B5EF4-FFF2-40B4-BE49-F238E27FC236}">
                <a16:creationId xmlns:a16="http://schemas.microsoft.com/office/drawing/2014/main" id="{C50C01FB-E2BF-4470-A153-6F7BF3CCF3F9}"/>
              </a:ext>
            </a:extLst>
          </p:cNvPr>
          <p:cNvSpPr/>
          <p:nvPr userDrawn="1"/>
        </p:nvSpPr>
        <p:spPr>
          <a:xfrm>
            <a:off x="0" y="5359400"/>
            <a:ext cx="12192000" cy="1498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 name="Text Placeholder 7">
            <a:extLst>
              <a:ext uri="{FF2B5EF4-FFF2-40B4-BE49-F238E27FC236}">
                <a16:creationId xmlns:a16="http://schemas.microsoft.com/office/drawing/2014/main" id="{A4F8F9B7-22AF-440B-AF0A-78B650932C21}"/>
              </a:ext>
            </a:extLst>
          </p:cNvPr>
          <p:cNvSpPr>
            <a:spLocks noGrp="1"/>
          </p:cNvSpPr>
          <p:nvPr>
            <p:ph type="body" sz="quarter" idx="32" hasCustomPrompt="1"/>
          </p:nvPr>
        </p:nvSpPr>
        <p:spPr>
          <a:xfrm>
            <a:off x="407988" y="1700808"/>
            <a:ext cx="5832475" cy="432048"/>
          </a:xfrm>
          <a:prstGeom prst="rect">
            <a:avLst/>
          </a:prstGeom>
        </p:spPr>
        <p:txBody>
          <a:bodyPr anchor="ctr">
            <a:noAutofit/>
          </a:bodyPr>
          <a:lstStyle>
            <a:lvl1pPr>
              <a:lnSpc>
                <a:spcPts val="2200"/>
              </a:lnSpc>
              <a:spcAft>
                <a:spcPts val="0"/>
              </a:spcAft>
              <a:defRPr sz="1800">
                <a:solidFill>
                  <a:srgbClr val="12ABDB"/>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title</a:t>
            </a:r>
          </a:p>
        </p:txBody>
      </p:sp>
      <p:sp>
        <p:nvSpPr>
          <p:cNvPr id="12"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3"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14" name="Text Placeholder 7">
            <a:extLst>
              <a:ext uri="{FF2B5EF4-FFF2-40B4-BE49-F238E27FC236}">
                <a16:creationId xmlns:a16="http://schemas.microsoft.com/office/drawing/2014/main" id="{9228FC83-C11D-47F2-8BDE-B10D125E5E87}"/>
              </a:ext>
            </a:extLst>
          </p:cNvPr>
          <p:cNvSpPr>
            <a:spLocks noGrp="1"/>
          </p:cNvSpPr>
          <p:nvPr>
            <p:ph type="body" sz="quarter" idx="41" hasCustomPrompt="1"/>
          </p:nvPr>
        </p:nvSpPr>
        <p:spPr>
          <a:xfrm>
            <a:off x="426488" y="2419844"/>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17"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81836" t="-4713" b="16530"/>
          <a:stretch/>
        </p:blipFill>
        <p:spPr>
          <a:xfrm>
            <a:off x="11547793" y="188640"/>
            <a:ext cx="424356" cy="459624"/>
          </a:xfrm>
          <a:prstGeom prst="rect">
            <a:avLst/>
          </a:prstGeom>
        </p:spPr>
      </p:pic>
      <p:cxnSp>
        <p:nvCxnSpPr>
          <p:cNvPr id="18" name="Straight Connector 23">
            <a:extLst>
              <a:ext uri="{FF2B5EF4-FFF2-40B4-BE49-F238E27FC236}">
                <a16:creationId xmlns:a16="http://schemas.microsoft.com/office/drawing/2014/main" id="{0FF5023A-0693-40EF-A144-6A5D8AD8789F}"/>
              </a:ext>
            </a:extLst>
          </p:cNvPr>
          <p:cNvCxnSpPr>
            <a:cxnSpLocks/>
          </p:cNvCxnSpPr>
          <p:nvPr userDrawn="1"/>
        </p:nvCxnSpPr>
        <p:spPr>
          <a:xfrm>
            <a:off x="407987" y="2235647"/>
            <a:ext cx="11160000" cy="0"/>
          </a:xfrm>
          <a:prstGeom prst="line">
            <a:avLst/>
          </a:prstGeom>
          <a:solidFill>
            <a:schemeClr val="tx1"/>
          </a:solidFill>
          <a:ln w="22225" cap="flat">
            <a:solidFill>
              <a:schemeClr val="bg1">
                <a:lumMod val="85000"/>
              </a:schemeClr>
            </a:solidFill>
            <a:round/>
          </a:ln>
        </p:spPr>
        <p:style>
          <a:lnRef idx="1">
            <a:schemeClr val="accent1"/>
          </a:lnRef>
          <a:fillRef idx="0">
            <a:schemeClr val="accent1"/>
          </a:fillRef>
          <a:effectRef idx="0">
            <a:schemeClr val="accent1"/>
          </a:effectRef>
          <a:fontRef idx="minor">
            <a:schemeClr val="tx1"/>
          </a:fontRef>
        </p:style>
      </p:cxnSp>
      <p:cxnSp>
        <p:nvCxnSpPr>
          <p:cNvPr id="19"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50719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0" name="Rectangle 27">
            <a:hlinkClick r:id="rId6"/>
            <a:extLst>
              <a:ext uri="{FF2B5EF4-FFF2-40B4-BE49-F238E27FC236}">
                <a16:creationId xmlns:a16="http://schemas.microsoft.com/office/drawing/2014/main" id="{F376ABD1-4930-42EB-9A73-9A9C7C6BF2D3}"/>
              </a:ext>
            </a:extLst>
          </p:cNvPr>
          <p:cNvSpPr/>
          <p:nvPr userDrawn="1"/>
        </p:nvSpPr>
        <p:spPr>
          <a:xfrm>
            <a:off x="407988" y="6555970"/>
            <a:ext cx="3424326" cy="302029"/>
          </a:xfrm>
          <a:prstGeom prst="rect">
            <a:avLst/>
          </a:prstGeom>
        </p:spPr>
        <p:txBody>
          <a:bodyPr wrap="square" lIns="0" tIns="0" rIns="0" bIns="0" anchor="ctr" anchorCtr="0">
            <a:noAutofit/>
          </a:bodyPr>
          <a:lstStyle/>
          <a:p>
            <a:pPr marL="0" marR="0" lvl="0" indent="0" algn="l" defTabSz="914400" rtl="0" eaLnBrk="1" fontAlgn="auto" latinLnBrk="0" hangingPunct="1">
              <a:lnSpc>
                <a:spcPct val="85000"/>
              </a:lnSpc>
              <a:spcBef>
                <a:spcPts val="0"/>
              </a:spcBef>
              <a:spcAft>
                <a:spcPts val="0"/>
              </a:spcAft>
              <a:buClrTx/>
              <a:buSzTx/>
              <a:buFontTx/>
              <a:buNone/>
              <a:tabLst/>
              <a:defRPr/>
            </a:pPr>
            <a:r>
              <a:rPr lang="en-US" sz="800" kern="0" dirty="0">
                <a:solidFill>
                  <a:srgbClr val="00458D"/>
                </a:solidFill>
                <a:latin typeface="+mn-lt"/>
                <a:ea typeface="+mn-ea"/>
                <a:cs typeface="Arial" panose="020B0604020202020204" pitchFamily="34" charset="0"/>
              </a:rPr>
              <a:t>AA GDPR </a:t>
            </a:r>
            <a:r>
              <a:rPr lang="mr-IN" sz="800" kern="0" dirty="0">
                <a:solidFill>
                  <a:srgbClr val="00458D"/>
                </a:solidFill>
                <a:latin typeface="+mn-lt"/>
                <a:ea typeface="+mn-ea"/>
                <a:cs typeface="Arial" panose="020B0604020202020204" pitchFamily="34" charset="0"/>
              </a:rPr>
              <a:t>–</a:t>
            </a:r>
            <a:r>
              <a:rPr lang="en-US" sz="800" kern="0" dirty="0">
                <a:solidFill>
                  <a:srgbClr val="00458D"/>
                </a:solidFill>
                <a:latin typeface="+mn-lt"/>
                <a:ea typeface="+mn-ea"/>
                <a:cs typeface="Arial" panose="020B0604020202020204" pitchFamily="34" charset="0"/>
              </a:rPr>
              <a:t> Deletion</a:t>
            </a:r>
            <a:r>
              <a:rPr lang="en-US" sz="800" kern="0" baseline="0" dirty="0">
                <a:solidFill>
                  <a:srgbClr val="00458D"/>
                </a:solidFill>
                <a:latin typeface="+mn-lt"/>
                <a:ea typeface="+mn-ea"/>
                <a:cs typeface="Arial" panose="020B0604020202020204" pitchFamily="34" charset="0"/>
              </a:rPr>
              <a:t> Impact Study  |  </a:t>
            </a:r>
            <a:r>
              <a:rPr lang="en-US" sz="800" dirty="0">
                <a:solidFill>
                  <a:srgbClr val="E40A38"/>
                </a:solidFill>
                <a:latin typeface="Century Gothic"/>
              </a:rPr>
              <a:t>Confidentiality</a:t>
            </a:r>
            <a:r>
              <a:rPr lang="en-US" sz="800" baseline="0" dirty="0">
                <a:solidFill>
                  <a:srgbClr val="E40A38"/>
                </a:solidFill>
                <a:latin typeface="Century Gothic"/>
              </a:rPr>
              <a:t> Level</a:t>
            </a:r>
            <a:endParaRPr lang="en-US" sz="800" dirty="0">
              <a:solidFill>
                <a:srgbClr val="E40A38"/>
              </a:solidFill>
              <a:latin typeface="Century Gothic"/>
            </a:endParaRPr>
          </a:p>
          <a:p>
            <a:pPr lvl="0" algn="l" defTabSz="914400">
              <a:lnSpc>
                <a:spcPct val="85000"/>
              </a:lnSpc>
              <a:defRPr/>
            </a:pPr>
            <a:endParaRPr lang="en-US" sz="800" kern="0" dirty="0">
              <a:solidFill>
                <a:srgbClr val="00458D"/>
              </a:solidFill>
              <a:latin typeface="+mn-lt"/>
              <a:ea typeface="+mn-ea"/>
              <a:cs typeface="Arial" panose="020B0604020202020204" pitchFamily="34" charset="0"/>
            </a:endParaRPr>
          </a:p>
        </p:txBody>
      </p:sp>
      <p:sp>
        <p:nvSpPr>
          <p:cNvPr id="21" name="Retângulo 43">
            <a:extLst>
              <a:ext uri="{FF2B5EF4-FFF2-40B4-BE49-F238E27FC236}">
                <a16:creationId xmlns:a16="http://schemas.microsoft.com/office/drawing/2014/main" id="{834ADCB4-BFB1-450D-8F6D-64217F4CD92C}"/>
              </a:ext>
            </a:extLst>
          </p:cNvPr>
          <p:cNvSpPr/>
          <p:nvPr userDrawn="1"/>
        </p:nvSpPr>
        <p:spPr>
          <a:xfrm>
            <a:off x="3634899" y="653543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4_Diseño personalizado">
    <p:bg>
      <p:bgPr>
        <a:solidFill>
          <a:schemeClr val="bg2"/>
        </a:solidFill>
        <a:effectLst/>
      </p:bgPr>
    </p:bg>
    <p:spTree>
      <p:nvGrpSpPr>
        <p:cNvPr id="1" name=""/>
        <p:cNvGrpSpPr/>
        <p:nvPr/>
      </p:nvGrpSpPr>
      <p:grpSpPr>
        <a:xfrm>
          <a:off x="0" y="0"/>
          <a:ext cx="0" cy="0"/>
          <a:chOff x="0" y="0"/>
          <a:chExt cx="0" cy="0"/>
        </a:xfrm>
      </p:grpSpPr>
      <p:pic>
        <p:nvPicPr>
          <p:cNvPr id="3" name="Graphic 5">
            <a:extLst>
              <a:ext uri="{FF2B5EF4-FFF2-40B4-BE49-F238E27FC236}">
                <a16:creationId xmlns:a16="http://schemas.microsoft.com/office/drawing/2014/main" id="{5A5BCC8E-52FE-4AF2-85A3-02F305A6057A}"/>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0880" b="30671"/>
          <a:stretch/>
        </p:blipFill>
        <p:spPr>
          <a:xfrm rot="10800000">
            <a:off x="2511156" y="-6486532"/>
            <a:ext cx="9181285" cy="7445292"/>
          </a:xfrm>
          <a:prstGeom prst="rect">
            <a:avLst/>
          </a:prstGeom>
        </p:spPr>
      </p:pic>
      <p:sp>
        <p:nvSpPr>
          <p:cNvPr id="5" name="Text Placeholder 7">
            <a:extLst>
              <a:ext uri="{FF2B5EF4-FFF2-40B4-BE49-F238E27FC236}">
                <a16:creationId xmlns:a16="http://schemas.microsoft.com/office/drawing/2014/main" id="{A4F8F9B7-22AF-440B-AF0A-78B650932C21}"/>
              </a:ext>
            </a:extLst>
          </p:cNvPr>
          <p:cNvSpPr>
            <a:spLocks noGrp="1"/>
          </p:cNvSpPr>
          <p:nvPr>
            <p:ph type="body" sz="quarter" idx="32" hasCustomPrompt="1"/>
          </p:nvPr>
        </p:nvSpPr>
        <p:spPr>
          <a:xfrm>
            <a:off x="407988" y="1700808"/>
            <a:ext cx="5832475" cy="432048"/>
          </a:xfrm>
          <a:prstGeom prst="rect">
            <a:avLst/>
          </a:prstGeom>
        </p:spPr>
        <p:txBody>
          <a:bodyPr anchor="ctr">
            <a:noAutofit/>
          </a:bodyPr>
          <a:lstStyle>
            <a:lvl1pPr>
              <a:lnSpc>
                <a:spcPts val="2200"/>
              </a:lnSpc>
              <a:spcAft>
                <a:spcPts val="0"/>
              </a:spcAft>
              <a:defRPr sz="1800">
                <a:solidFill>
                  <a:srgbClr val="12ABDB"/>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title</a:t>
            </a:r>
          </a:p>
        </p:txBody>
      </p:sp>
      <p:sp>
        <p:nvSpPr>
          <p:cNvPr id="6"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7"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8" name="Text Placeholder 7">
            <a:extLst>
              <a:ext uri="{FF2B5EF4-FFF2-40B4-BE49-F238E27FC236}">
                <a16:creationId xmlns:a16="http://schemas.microsoft.com/office/drawing/2014/main" id="{9228FC83-C11D-47F2-8BDE-B10D125E5E87}"/>
              </a:ext>
            </a:extLst>
          </p:cNvPr>
          <p:cNvSpPr>
            <a:spLocks noGrp="1"/>
          </p:cNvSpPr>
          <p:nvPr>
            <p:ph type="body" sz="quarter" idx="41" hasCustomPrompt="1"/>
          </p:nvPr>
        </p:nvSpPr>
        <p:spPr>
          <a:xfrm>
            <a:off x="426488" y="2419844"/>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9"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81836" t="-4713" b="16530"/>
          <a:stretch/>
        </p:blipFill>
        <p:spPr>
          <a:xfrm>
            <a:off x="11547793" y="188640"/>
            <a:ext cx="424356" cy="459624"/>
          </a:xfrm>
          <a:prstGeom prst="rect">
            <a:avLst/>
          </a:prstGeom>
        </p:spPr>
      </p:pic>
      <p:cxnSp>
        <p:nvCxnSpPr>
          <p:cNvPr id="11"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50719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6"/>
            <a:extLst>
              <a:ext uri="{FF2B5EF4-FFF2-40B4-BE49-F238E27FC236}">
                <a16:creationId xmlns:a16="http://schemas.microsoft.com/office/drawing/2014/main" id="{F376ABD1-4930-42EB-9A73-9A9C7C6BF2D3}"/>
              </a:ext>
            </a:extLst>
          </p:cNvPr>
          <p:cNvSpPr/>
          <p:nvPr userDrawn="1"/>
        </p:nvSpPr>
        <p:spPr>
          <a:xfrm>
            <a:off x="407988" y="6555970"/>
            <a:ext cx="3424326" cy="302029"/>
          </a:xfrm>
          <a:prstGeom prst="rect">
            <a:avLst/>
          </a:prstGeom>
        </p:spPr>
        <p:txBody>
          <a:bodyPr wrap="square" lIns="0" tIns="0" rIns="0" bIns="0" anchor="ctr" anchorCtr="0">
            <a:noAutofit/>
          </a:bodyPr>
          <a:lstStyle/>
          <a:p>
            <a:pPr marL="0" marR="0" lvl="0" indent="0" algn="l" defTabSz="914400" rtl="0" eaLnBrk="1" fontAlgn="auto" latinLnBrk="0" hangingPunct="1">
              <a:lnSpc>
                <a:spcPct val="85000"/>
              </a:lnSpc>
              <a:spcBef>
                <a:spcPts val="0"/>
              </a:spcBef>
              <a:spcAft>
                <a:spcPts val="0"/>
              </a:spcAft>
              <a:buClrTx/>
              <a:buSzTx/>
              <a:buFontTx/>
              <a:buNone/>
              <a:tabLst/>
              <a:defRPr/>
            </a:pPr>
            <a:r>
              <a:rPr lang="en-US" sz="800" kern="0" dirty="0">
                <a:solidFill>
                  <a:srgbClr val="00458D"/>
                </a:solidFill>
                <a:latin typeface="+mn-lt"/>
                <a:ea typeface="+mn-ea"/>
                <a:cs typeface="Arial" panose="020B0604020202020204" pitchFamily="34" charset="0"/>
              </a:rPr>
              <a:t>AA GDPR </a:t>
            </a:r>
            <a:r>
              <a:rPr lang="mr-IN" sz="800" kern="0" dirty="0">
                <a:solidFill>
                  <a:srgbClr val="00458D"/>
                </a:solidFill>
                <a:latin typeface="+mn-lt"/>
                <a:ea typeface="+mn-ea"/>
                <a:cs typeface="Arial" panose="020B0604020202020204" pitchFamily="34" charset="0"/>
              </a:rPr>
              <a:t>–</a:t>
            </a:r>
            <a:r>
              <a:rPr lang="en-US" sz="800" kern="0" dirty="0">
                <a:solidFill>
                  <a:srgbClr val="00458D"/>
                </a:solidFill>
                <a:latin typeface="+mn-lt"/>
                <a:ea typeface="+mn-ea"/>
                <a:cs typeface="Arial" panose="020B0604020202020204" pitchFamily="34" charset="0"/>
              </a:rPr>
              <a:t> Deletion</a:t>
            </a:r>
            <a:r>
              <a:rPr lang="en-US" sz="800" kern="0" baseline="0" dirty="0">
                <a:solidFill>
                  <a:srgbClr val="00458D"/>
                </a:solidFill>
                <a:latin typeface="+mn-lt"/>
                <a:ea typeface="+mn-ea"/>
                <a:cs typeface="Arial" panose="020B0604020202020204" pitchFamily="34" charset="0"/>
              </a:rPr>
              <a:t> Impact Study  |  </a:t>
            </a:r>
            <a:r>
              <a:rPr lang="en-US" sz="800" dirty="0">
                <a:solidFill>
                  <a:srgbClr val="E40A38"/>
                </a:solidFill>
                <a:latin typeface="Century Gothic"/>
              </a:rPr>
              <a:t>Confidentiality</a:t>
            </a:r>
            <a:r>
              <a:rPr lang="en-US" sz="800" baseline="0" dirty="0">
                <a:solidFill>
                  <a:srgbClr val="E40A38"/>
                </a:solidFill>
                <a:latin typeface="Century Gothic"/>
              </a:rPr>
              <a:t> Level</a:t>
            </a:r>
            <a:endParaRPr lang="en-US" sz="800" dirty="0">
              <a:solidFill>
                <a:srgbClr val="E40A38"/>
              </a:solidFill>
              <a:latin typeface="Century Gothic"/>
            </a:endParaRPr>
          </a:p>
          <a:p>
            <a:pPr lvl="0" algn="l" defTabSz="914400">
              <a:lnSpc>
                <a:spcPct val="85000"/>
              </a:lnSpc>
              <a:defRPr/>
            </a:pPr>
            <a:endParaRPr lang="en-US" sz="800" kern="0" dirty="0">
              <a:solidFill>
                <a:srgbClr val="00458D"/>
              </a:solidFill>
              <a:latin typeface="+mn-lt"/>
              <a:ea typeface="+mn-ea"/>
              <a:cs typeface="Arial" panose="020B0604020202020204" pitchFamily="34" charset="0"/>
            </a:endParaRPr>
          </a:p>
        </p:txBody>
      </p:sp>
      <p:sp>
        <p:nvSpPr>
          <p:cNvPr id="13" name="Retângulo 43">
            <a:extLst>
              <a:ext uri="{FF2B5EF4-FFF2-40B4-BE49-F238E27FC236}">
                <a16:creationId xmlns:a16="http://schemas.microsoft.com/office/drawing/2014/main" id="{834ADCB4-BFB1-450D-8F6D-64217F4CD92C}"/>
              </a:ext>
            </a:extLst>
          </p:cNvPr>
          <p:cNvSpPr/>
          <p:nvPr userDrawn="1"/>
        </p:nvSpPr>
        <p:spPr>
          <a:xfrm>
            <a:off x="3634899" y="653543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5_Diseño personalizado">
    <p:spTree>
      <p:nvGrpSpPr>
        <p:cNvPr id="1" name=""/>
        <p:cNvGrpSpPr/>
        <p:nvPr/>
      </p:nvGrpSpPr>
      <p:grpSpPr>
        <a:xfrm>
          <a:off x="0" y="0"/>
          <a:ext cx="0" cy="0"/>
          <a:chOff x="0" y="0"/>
          <a:chExt cx="0" cy="0"/>
        </a:xfrm>
      </p:grpSpPr>
      <p:pic>
        <p:nvPicPr>
          <p:cNvPr id="3" name="Graphic 5">
            <a:extLst>
              <a:ext uri="{FF2B5EF4-FFF2-40B4-BE49-F238E27FC236}">
                <a16:creationId xmlns:a16="http://schemas.microsoft.com/office/drawing/2014/main" id="{5A5BCC8E-52FE-4AF2-85A3-02F305A6057A}"/>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0880" b="30671"/>
          <a:stretch/>
        </p:blipFill>
        <p:spPr>
          <a:xfrm rot="10800000">
            <a:off x="2511156" y="-6486532"/>
            <a:ext cx="9181285" cy="7445292"/>
          </a:xfrm>
          <a:prstGeom prst="rect">
            <a:avLst/>
          </a:prstGeom>
        </p:spPr>
      </p:pic>
      <p:sp>
        <p:nvSpPr>
          <p:cNvPr id="4" name="Text Placeholder 7">
            <a:extLst>
              <a:ext uri="{FF2B5EF4-FFF2-40B4-BE49-F238E27FC236}">
                <a16:creationId xmlns:a16="http://schemas.microsoft.com/office/drawing/2014/main" id="{A4F8F9B7-22AF-440B-AF0A-78B650932C21}"/>
              </a:ext>
            </a:extLst>
          </p:cNvPr>
          <p:cNvSpPr>
            <a:spLocks noGrp="1"/>
          </p:cNvSpPr>
          <p:nvPr>
            <p:ph type="body" sz="quarter" idx="32" hasCustomPrompt="1"/>
          </p:nvPr>
        </p:nvSpPr>
        <p:spPr>
          <a:xfrm>
            <a:off x="407988" y="1700808"/>
            <a:ext cx="5832475" cy="432048"/>
          </a:xfrm>
          <a:prstGeom prst="rect">
            <a:avLst/>
          </a:prstGeom>
        </p:spPr>
        <p:txBody>
          <a:bodyPr anchor="ctr">
            <a:noAutofit/>
          </a:bodyPr>
          <a:lstStyle>
            <a:lvl1pPr>
              <a:lnSpc>
                <a:spcPts val="2200"/>
              </a:lnSpc>
              <a:spcAft>
                <a:spcPts val="0"/>
              </a:spcAft>
              <a:defRPr sz="1800">
                <a:solidFill>
                  <a:srgbClr val="12ABDB"/>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title</a:t>
            </a:r>
          </a:p>
        </p:txBody>
      </p:sp>
      <p:sp>
        <p:nvSpPr>
          <p:cNvPr id="5"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6"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7" name="Text Placeholder 7">
            <a:extLst>
              <a:ext uri="{FF2B5EF4-FFF2-40B4-BE49-F238E27FC236}">
                <a16:creationId xmlns:a16="http://schemas.microsoft.com/office/drawing/2014/main" id="{9228FC83-C11D-47F2-8BDE-B10D125E5E87}"/>
              </a:ext>
            </a:extLst>
          </p:cNvPr>
          <p:cNvSpPr>
            <a:spLocks noGrp="1"/>
          </p:cNvSpPr>
          <p:nvPr>
            <p:ph type="body" sz="quarter" idx="41" hasCustomPrompt="1"/>
          </p:nvPr>
        </p:nvSpPr>
        <p:spPr>
          <a:xfrm>
            <a:off x="426488" y="2419844"/>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8"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81836" t="-4713" b="16530"/>
          <a:stretch/>
        </p:blipFill>
        <p:spPr>
          <a:xfrm>
            <a:off x="11547793" y="188640"/>
            <a:ext cx="424356" cy="459624"/>
          </a:xfrm>
          <a:prstGeom prst="rect">
            <a:avLst/>
          </a:prstGeom>
        </p:spPr>
      </p:pic>
      <p:cxnSp>
        <p:nvCxnSpPr>
          <p:cNvPr id="9"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50719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0" name="Rectangle 27">
            <a:hlinkClick r:id="rId6"/>
            <a:extLst>
              <a:ext uri="{FF2B5EF4-FFF2-40B4-BE49-F238E27FC236}">
                <a16:creationId xmlns:a16="http://schemas.microsoft.com/office/drawing/2014/main" id="{F376ABD1-4930-42EB-9A73-9A9C7C6BF2D3}"/>
              </a:ext>
            </a:extLst>
          </p:cNvPr>
          <p:cNvSpPr/>
          <p:nvPr userDrawn="1"/>
        </p:nvSpPr>
        <p:spPr>
          <a:xfrm>
            <a:off x="407988" y="6555970"/>
            <a:ext cx="3424326" cy="302029"/>
          </a:xfrm>
          <a:prstGeom prst="rect">
            <a:avLst/>
          </a:prstGeom>
        </p:spPr>
        <p:txBody>
          <a:bodyPr wrap="square" lIns="0" tIns="0" rIns="0" bIns="0" anchor="ctr" anchorCtr="0">
            <a:noAutofit/>
          </a:bodyPr>
          <a:lstStyle/>
          <a:p>
            <a:pPr marL="0" marR="0" lvl="0" indent="0" algn="l" defTabSz="914400" rtl="0" eaLnBrk="1" fontAlgn="auto" latinLnBrk="0" hangingPunct="1">
              <a:lnSpc>
                <a:spcPct val="85000"/>
              </a:lnSpc>
              <a:spcBef>
                <a:spcPts val="0"/>
              </a:spcBef>
              <a:spcAft>
                <a:spcPts val="0"/>
              </a:spcAft>
              <a:buClrTx/>
              <a:buSzTx/>
              <a:buFontTx/>
              <a:buNone/>
              <a:tabLst/>
              <a:defRPr/>
            </a:pPr>
            <a:r>
              <a:rPr lang="en-US" sz="800" kern="0" dirty="0">
                <a:solidFill>
                  <a:srgbClr val="00458D"/>
                </a:solidFill>
                <a:latin typeface="+mn-lt"/>
                <a:ea typeface="+mn-ea"/>
                <a:cs typeface="Arial" panose="020B0604020202020204" pitchFamily="34" charset="0"/>
              </a:rPr>
              <a:t>AA GDPR </a:t>
            </a:r>
            <a:r>
              <a:rPr lang="mr-IN" sz="800" kern="0" dirty="0">
                <a:solidFill>
                  <a:srgbClr val="00458D"/>
                </a:solidFill>
                <a:latin typeface="+mn-lt"/>
                <a:ea typeface="+mn-ea"/>
                <a:cs typeface="Arial" panose="020B0604020202020204" pitchFamily="34" charset="0"/>
              </a:rPr>
              <a:t>–</a:t>
            </a:r>
            <a:r>
              <a:rPr lang="en-US" sz="800" kern="0" dirty="0">
                <a:solidFill>
                  <a:srgbClr val="00458D"/>
                </a:solidFill>
                <a:latin typeface="+mn-lt"/>
                <a:ea typeface="+mn-ea"/>
                <a:cs typeface="Arial" panose="020B0604020202020204" pitchFamily="34" charset="0"/>
              </a:rPr>
              <a:t> Deletion</a:t>
            </a:r>
            <a:r>
              <a:rPr lang="en-US" sz="800" kern="0" baseline="0" dirty="0">
                <a:solidFill>
                  <a:srgbClr val="00458D"/>
                </a:solidFill>
                <a:latin typeface="+mn-lt"/>
                <a:ea typeface="+mn-ea"/>
                <a:cs typeface="Arial" panose="020B0604020202020204" pitchFamily="34" charset="0"/>
              </a:rPr>
              <a:t> Impact Study  |  </a:t>
            </a:r>
            <a:r>
              <a:rPr lang="en-US" sz="800" dirty="0">
                <a:solidFill>
                  <a:srgbClr val="E40A38"/>
                </a:solidFill>
                <a:latin typeface="Century Gothic"/>
              </a:rPr>
              <a:t>Confidentiality</a:t>
            </a:r>
            <a:r>
              <a:rPr lang="en-US" sz="800" baseline="0" dirty="0">
                <a:solidFill>
                  <a:srgbClr val="E40A38"/>
                </a:solidFill>
                <a:latin typeface="Century Gothic"/>
              </a:rPr>
              <a:t> Level</a:t>
            </a:r>
            <a:endParaRPr lang="en-US" sz="800" dirty="0">
              <a:solidFill>
                <a:srgbClr val="E40A38"/>
              </a:solidFill>
              <a:latin typeface="Century Gothic"/>
            </a:endParaRPr>
          </a:p>
          <a:p>
            <a:pPr lvl="0" algn="l" defTabSz="914400">
              <a:lnSpc>
                <a:spcPct val="85000"/>
              </a:lnSpc>
              <a:defRPr/>
            </a:pPr>
            <a:endParaRPr lang="en-US" sz="800" kern="0" dirty="0">
              <a:solidFill>
                <a:srgbClr val="00458D"/>
              </a:solidFill>
              <a:latin typeface="+mn-lt"/>
              <a:ea typeface="+mn-ea"/>
              <a:cs typeface="Arial" panose="020B0604020202020204" pitchFamily="34" charset="0"/>
            </a:endParaRPr>
          </a:p>
        </p:txBody>
      </p:sp>
      <p:sp>
        <p:nvSpPr>
          <p:cNvPr id="11" name="Retângulo 43">
            <a:extLst>
              <a:ext uri="{FF2B5EF4-FFF2-40B4-BE49-F238E27FC236}">
                <a16:creationId xmlns:a16="http://schemas.microsoft.com/office/drawing/2014/main" id="{834ADCB4-BFB1-450D-8F6D-64217F4CD92C}"/>
              </a:ext>
            </a:extLst>
          </p:cNvPr>
          <p:cNvSpPr/>
          <p:nvPr userDrawn="1"/>
        </p:nvSpPr>
        <p:spPr>
          <a:xfrm>
            <a:off x="3634899" y="653543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2_Diseño personalizado">
    <p:spTree>
      <p:nvGrpSpPr>
        <p:cNvPr id="1" name=""/>
        <p:cNvGrpSpPr/>
        <p:nvPr/>
      </p:nvGrpSpPr>
      <p:grpSpPr>
        <a:xfrm>
          <a:off x="0" y="0"/>
          <a:ext cx="0" cy="0"/>
          <a:chOff x="0" y="0"/>
          <a:chExt cx="0" cy="0"/>
        </a:xfrm>
      </p:grpSpPr>
      <p:sp>
        <p:nvSpPr>
          <p:cNvPr id="27" name="Rectangle 3">
            <a:extLst>
              <a:ext uri="{FF2B5EF4-FFF2-40B4-BE49-F238E27FC236}">
                <a16:creationId xmlns:a16="http://schemas.microsoft.com/office/drawing/2014/main" id="{C50C01FB-E2BF-4470-A153-6F7BF3CCF3F9}"/>
              </a:ext>
            </a:extLst>
          </p:cNvPr>
          <p:cNvSpPr/>
          <p:nvPr userDrawn="1"/>
        </p:nvSpPr>
        <p:spPr>
          <a:xfrm>
            <a:off x="0" y="5359400"/>
            <a:ext cx="12192000" cy="1498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 name="Text Placeholder 7">
            <a:extLst>
              <a:ext uri="{FF2B5EF4-FFF2-40B4-BE49-F238E27FC236}">
                <a16:creationId xmlns:a16="http://schemas.microsoft.com/office/drawing/2014/main" id="{A4F8F9B7-22AF-440B-AF0A-78B650932C21}"/>
              </a:ext>
            </a:extLst>
          </p:cNvPr>
          <p:cNvSpPr>
            <a:spLocks noGrp="1"/>
          </p:cNvSpPr>
          <p:nvPr>
            <p:ph type="body" sz="quarter" idx="32" hasCustomPrompt="1"/>
          </p:nvPr>
        </p:nvSpPr>
        <p:spPr>
          <a:xfrm>
            <a:off x="407988" y="1700808"/>
            <a:ext cx="5832475" cy="432048"/>
          </a:xfrm>
          <a:prstGeom prst="rect">
            <a:avLst/>
          </a:prstGeom>
        </p:spPr>
        <p:txBody>
          <a:bodyPr anchor="ctr">
            <a:noAutofit/>
          </a:bodyPr>
          <a:lstStyle>
            <a:lvl1pPr>
              <a:lnSpc>
                <a:spcPts val="2200"/>
              </a:lnSpc>
              <a:spcAft>
                <a:spcPts val="0"/>
              </a:spcAft>
              <a:defRPr sz="1800">
                <a:solidFill>
                  <a:srgbClr val="12ABDB"/>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title</a:t>
            </a:r>
          </a:p>
        </p:txBody>
      </p:sp>
      <p:sp>
        <p:nvSpPr>
          <p:cNvPr id="12"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3"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14" name="Text Placeholder 7">
            <a:extLst>
              <a:ext uri="{FF2B5EF4-FFF2-40B4-BE49-F238E27FC236}">
                <a16:creationId xmlns:a16="http://schemas.microsoft.com/office/drawing/2014/main" id="{9228FC83-C11D-47F2-8BDE-B10D125E5E87}"/>
              </a:ext>
            </a:extLst>
          </p:cNvPr>
          <p:cNvSpPr>
            <a:spLocks noGrp="1"/>
          </p:cNvSpPr>
          <p:nvPr>
            <p:ph type="body" sz="quarter" idx="41" hasCustomPrompt="1"/>
          </p:nvPr>
        </p:nvSpPr>
        <p:spPr>
          <a:xfrm>
            <a:off x="426488" y="2419844"/>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17"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81836" t="-4713" b="16530"/>
          <a:stretch/>
        </p:blipFill>
        <p:spPr>
          <a:xfrm>
            <a:off x="11547793" y="188640"/>
            <a:ext cx="424356" cy="459624"/>
          </a:xfrm>
          <a:prstGeom prst="rect">
            <a:avLst/>
          </a:prstGeom>
        </p:spPr>
      </p:pic>
      <p:cxnSp>
        <p:nvCxnSpPr>
          <p:cNvPr id="18" name="Straight Connector 23">
            <a:extLst>
              <a:ext uri="{FF2B5EF4-FFF2-40B4-BE49-F238E27FC236}">
                <a16:creationId xmlns:a16="http://schemas.microsoft.com/office/drawing/2014/main" id="{0FF5023A-0693-40EF-A144-6A5D8AD8789F}"/>
              </a:ext>
            </a:extLst>
          </p:cNvPr>
          <p:cNvCxnSpPr>
            <a:cxnSpLocks/>
          </p:cNvCxnSpPr>
          <p:nvPr userDrawn="1"/>
        </p:nvCxnSpPr>
        <p:spPr>
          <a:xfrm>
            <a:off x="407987" y="2235647"/>
            <a:ext cx="11160000" cy="0"/>
          </a:xfrm>
          <a:prstGeom prst="line">
            <a:avLst/>
          </a:prstGeom>
          <a:solidFill>
            <a:schemeClr val="tx1"/>
          </a:solidFill>
          <a:ln w="22225" cap="flat">
            <a:solidFill>
              <a:schemeClr val="bg1">
                <a:lumMod val="85000"/>
              </a:schemeClr>
            </a:solidFill>
            <a:round/>
          </a:ln>
        </p:spPr>
        <p:style>
          <a:lnRef idx="1">
            <a:schemeClr val="accent1"/>
          </a:lnRef>
          <a:fillRef idx="0">
            <a:schemeClr val="accent1"/>
          </a:fillRef>
          <a:effectRef idx="0">
            <a:schemeClr val="accent1"/>
          </a:effectRef>
          <a:fontRef idx="minor">
            <a:schemeClr val="tx1"/>
          </a:fontRef>
        </p:style>
      </p:cxnSp>
      <p:cxnSp>
        <p:nvCxnSpPr>
          <p:cNvPr id="19"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50719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0" name="Rectangle 27">
            <a:hlinkClick r:id="rId4"/>
            <a:extLst>
              <a:ext uri="{FF2B5EF4-FFF2-40B4-BE49-F238E27FC236}">
                <a16:creationId xmlns:a16="http://schemas.microsoft.com/office/drawing/2014/main" id="{F376ABD1-4930-42EB-9A73-9A9C7C6BF2D3}"/>
              </a:ext>
            </a:extLst>
          </p:cNvPr>
          <p:cNvSpPr/>
          <p:nvPr userDrawn="1"/>
        </p:nvSpPr>
        <p:spPr>
          <a:xfrm>
            <a:off x="407988" y="6555970"/>
            <a:ext cx="3424326" cy="302029"/>
          </a:xfrm>
          <a:prstGeom prst="rect">
            <a:avLst/>
          </a:prstGeom>
        </p:spPr>
        <p:txBody>
          <a:bodyPr wrap="square" lIns="0" tIns="0" rIns="0" bIns="0" anchor="ctr" anchorCtr="0">
            <a:noAutofit/>
          </a:bodyPr>
          <a:lstStyle/>
          <a:p>
            <a:pPr marL="0" marR="0" lvl="0" indent="0" algn="l" defTabSz="914400" rtl="0" eaLnBrk="1" fontAlgn="auto" latinLnBrk="0" hangingPunct="1">
              <a:lnSpc>
                <a:spcPct val="85000"/>
              </a:lnSpc>
              <a:spcBef>
                <a:spcPts val="0"/>
              </a:spcBef>
              <a:spcAft>
                <a:spcPts val="0"/>
              </a:spcAft>
              <a:buClrTx/>
              <a:buSzTx/>
              <a:buFontTx/>
              <a:buNone/>
              <a:tabLst/>
              <a:defRPr/>
            </a:pPr>
            <a:r>
              <a:rPr lang="en-US" sz="800" kern="0" dirty="0">
                <a:solidFill>
                  <a:srgbClr val="00458D"/>
                </a:solidFill>
                <a:latin typeface="+mn-lt"/>
                <a:ea typeface="+mn-ea"/>
                <a:cs typeface="Arial" panose="020B0604020202020204" pitchFamily="34" charset="0"/>
              </a:rPr>
              <a:t>AA GDPR </a:t>
            </a:r>
            <a:r>
              <a:rPr lang="mr-IN" sz="800" kern="0" dirty="0">
                <a:solidFill>
                  <a:srgbClr val="00458D"/>
                </a:solidFill>
                <a:latin typeface="+mn-lt"/>
                <a:ea typeface="+mn-ea"/>
                <a:cs typeface="Arial" panose="020B0604020202020204" pitchFamily="34" charset="0"/>
              </a:rPr>
              <a:t>–</a:t>
            </a:r>
            <a:r>
              <a:rPr lang="en-US" sz="800" kern="0" dirty="0">
                <a:solidFill>
                  <a:srgbClr val="00458D"/>
                </a:solidFill>
                <a:latin typeface="+mn-lt"/>
                <a:ea typeface="+mn-ea"/>
                <a:cs typeface="Arial" panose="020B0604020202020204" pitchFamily="34" charset="0"/>
              </a:rPr>
              <a:t> Deletion</a:t>
            </a:r>
            <a:r>
              <a:rPr lang="en-US" sz="800" kern="0" baseline="0" dirty="0">
                <a:solidFill>
                  <a:srgbClr val="00458D"/>
                </a:solidFill>
                <a:latin typeface="+mn-lt"/>
                <a:ea typeface="+mn-ea"/>
                <a:cs typeface="Arial" panose="020B0604020202020204" pitchFamily="34" charset="0"/>
              </a:rPr>
              <a:t> Impact Study  |  </a:t>
            </a:r>
            <a:r>
              <a:rPr lang="en-US" sz="800" dirty="0">
                <a:solidFill>
                  <a:srgbClr val="E40A38"/>
                </a:solidFill>
                <a:latin typeface="Century Gothic"/>
              </a:rPr>
              <a:t>Confidentiality</a:t>
            </a:r>
            <a:r>
              <a:rPr lang="en-US" sz="800" baseline="0" dirty="0">
                <a:solidFill>
                  <a:srgbClr val="E40A38"/>
                </a:solidFill>
                <a:latin typeface="Century Gothic"/>
              </a:rPr>
              <a:t> Level</a:t>
            </a:r>
            <a:endParaRPr lang="en-US" sz="800" dirty="0">
              <a:solidFill>
                <a:srgbClr val="E40A38"/>
              </a:solidFill>
              <a:latin typeface="Century Gothic"/>
            </a:endParaRPr>
          </a:p>
          <a:p>
            <a:pPr lvl="0" algn="l" defTabSz="914400">
              <a:lnSpc>
                <a:spcPct val="85000"/>
              </a:lnSpc>
              <a:defRPr/>
            </a:pPr>
            <a:endParaRPr lang="en-US" sz="800" kern="0" dirty="0">
              <a:solidFill>
                <a:srgbClr val="00458D"/>
              </a:solidFill>
              <a:latin typeface="+mn-lt"/>
              <a:ea typeface="+mn-ea"/>
              <a:cs typeface="Arial" panose="020B0604020202020204" pitchFamily="34" charset="0"/>
            </a:endParaRPr>
          </a:p>
        </p:txBody>
      </p:sp>
      <p:sp>
        <p:nvSpPr>
          <p:cNvPr id="21" name="Retângulo 43">
            <a:extLst>
              <a:ext uri="{FF2B5EF4-FFF2-40B4-BE49-F238E27FC236}">
                <a16:creationId xmlns:a16="http://schemas.microsoft.com/office/drawing/2014/main" id="{834ADCB4-BFB1-450D-8F6D-64217F4CD92C}"/>
              </a:ext>
            </a:extLst>
          </p:cNvPr>
          <p:cNvSpPr/>
          <p:nvPr userDrawn="1"/>
        </p:nvSpPr>
        <p:spPr>
          <a:xfrm>
            <a:off x="3634899" y="653543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pic>
        <p:nvPicPr>
          <p:cNvPr id="28" name="Graphic 8">
            <a:extLst>
              <a:ext uri="{FF2B5EF4-FFF2-40B4-BE49-F238E27FC236}">
                <a16:creationId xmlns:a16="http://schemas.microsoft.com/office/drawing/2014/main" id="{BEB011C7-5067-4A7D-A5A2-FB9132A5D7A3}"/>
              </a:ext>
            </a:extLst>
          </p:cNvPr>
          <p:cNvPicPr>
            <a:picLocks noChangeAspect="1"/>
          </p:cNvPicPr>
          <p:nvPr userDrawn="1"/>
        </p:nvPicPr>
        <p:blipFill>
          <a:blip r:embed="rId5">
            <a:extLst>
              <a:ext uri="{96DAC541-7B7A-43D3-8B79-37D633B846F1}">
                <asvg:svgBlip xmlns:asvg="http://schemas.microsoft.com/office/drawing/2016/SVG/main" r:embed="rId6"/>
              </a:ext>
            </a:extLst>
          </a:blip>
          <a:srcRect t="45009" r="3903"/>
          <a:stretch>
            <a:fillRect/>
          </a:stretch>
        </p:blipFill>
        <p:spPr>
          <a:xfrm rot="20633129">
            <a:off x="7129621" y="-1223723"/>
            <a:ext cx="4482227" cy="2614446"/>
          </a:xfrm>
          <a:custGeom>
            <a:avLst/>
            <a:gdLst>
              <a:gd name="connsiteX0" fmla="*/ 0 w 6455155"/>
              <a:gd name="connsiteY0" fmla="*/ 0 h 3765238"/>
              <a:gd name="connsiteX1" fmla="*/ 6455155 w 6455155"/>
              <a:gd name="connsiteY1" fmla="*/ 1864957 h 3765238"/>
              <a:gd name="connsiteX2" fmla="*/ 5906145 w 6455155"/>
              <a:gd name="connsiteY2" fmla="*/ 3765238 h 3765238"/>
              <a:gd name="connsiteX3" fmla="*/ 2661149 w 6455155"/>
              <a:gd name="connsiteY3" fmla="*/ 3765238 h 3765238"/>
              <a:gd name="connsiteX4" fmla="*/ 0 w 6455155"/>
              <a:gd name="connsiteY4" fmla="*/ 2996406 h 376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55155" h="3765238">
                <a:moveTo>
                  <a:pt x="0" y="0"/>
                </a:moveTo>
                <a:lnTo>
                  <a:pt x="6455155" y="1864957"/>
                </a:lnTo>
                <a:lnTo>
                  <a:pt x="5906145" y="3765238"/>
                </a:lnTo>
                <a:lnTo>
                  <a:pt x="2661149" y="3765238"/>
                </a:lnTo>
                <a:lnTo>
                  <a:pt x="0" y="2996406"/>
                </a:lnTo>
                <a:close/>
              </a:path>
            </a:pathLst>
          </a:custGeom>
        </p:spPr>
      </p:pic>
    </p:spTree>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6_Diseño personalizado">
    <p:bg>
      <p:bgPr>
        <a:solidFill>
          <a:schemeClr val="bg2"/>
        </a:solidFill>
        <a:effectLst/>
      </p:bgPr>
    </p:bg>
    <p:spTree>
      <p:nvGrpSpPr>
        <p:cNvPr id="1" name=""/>
        <p:cNvGrpSpPr/>
        <p:nvPr/>
      </p:nvGrpSpPr>
      <p:grpSpPr>
        <a:xfrm>
          <a:off x="0" y="0"/>
          <a:ext cx="0" cy="0"/>
          <a:chOff x="0" y="0"/>
          <a:chExt cx="0" cy="0"/>
        </a:xfrm>
      </p:grpSpPr>
      <p:sp>
        <p:nvSpPr>
          <p:cNvPr id="5" name="Text Placeholder 7">
            <a:extLst>
              <a:ext uri="{FF2B5EF4-FFF2-40B4-BE49-F238E27FC236}">
                <a16:creationId xmlns:a16="http://schemas.microsoft.com/office/drawing/2014/main" id="{A4F8F9B7-22AF-440B-AF0A-78B650932C21}"/>
              </a:ext>
            </a:extLst>
          </p:cNvPr>
          <p:cNvSpPr>
            <a:spLocks noGrp="1"/>
          </p:cNvSpPr>
          <p:nvPr>
            <p:ph type="body" sz="quarter" idx="32" hasCustomPrompt="1"/>
          </p:nvPr>
        </p:nvSpPr>
        <p:spPr>
          <a:xfrm>
            <a:off x="407988" y="1700808"/>
            <a:ext cx="5832475" cy="432048"/>
          </a:xfrm>
          <a:prstGeom prst="rect">
            <a:avLst/>
          </a:prstGeom>
        </p:spPr>
        <p:txBody>
          <a:bodyPr anchor="ctr">
            <a:noAutofit/>
          </a:bodyPr>
          <a:lstStyle>
            <a:lvl1pPr>
              <a:lnSpc>
                <a:spcPts val="2200"/>
              </a:lnSpc>
              <a:spcAft>
                <a:spcPts val="0"/>
              </a:spcAft>
              <a:defRPr sz="1800">
                <a:solidFill>
                  <a:srgbClr val="12ABDB"/>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title</a:t>
            </a:r>
          </a:p>
        </p:txBody>
      </p:sp>
      <p:sp>
        <p:nvSpPr>
          <p:cNvPr id="6"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7"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8" name="Text Placeholder 7">
            <a:extLst>
              <a:ext uri="{FF2B5EF4-FFF2-40B4-BE49-F238E27FC236}">
                <a16:creationId xmlns:a16="http://schemas.microsoft.com/office/drawing/2014/main" id="{9228FC83-C11D-47F2-8BDE-B10D125E5E87}"/>
              </a:ext>
            </a:extLst>
          </p:cNvPr>
          <p:cNvSpPr>
            <a:spLocks noGrp="1"/>
          </p:cNvSpPr>
          <p:nvPr>
            <p:ph type="body" sz="quarter" idx="41" hasCustomPrompt="1"/>
          </p:nvPr>
        </p:nvSpPr>
        <p:spPr>
          <a:xfrm>
            <a:off x="426488" y="2419844"/>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9"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81836" t="-4713" b="16530"/>
          <a:stretch/>
        </p:blipFill>
        <p:spPr>
          <a:xfrm>
            <a:off x="11547793" y="188640"/>
            <a:ext cx="424356" cy="459624"/>
          </a:xfrm>
          <a:prstGeom prst="rect">
            <a:avLst/>
          </a:prstGeom>
        </p:spPr>
      </p:pic>
      <p:cxnSp>
        <p:nvCxnSpPr>
          <p:cNvPr id="11"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50719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4"/>
            <a:extLst>
              <a:ext uri="{FF2B5EF4-FFF2-40B4-BE49-F238E27FC236}">
                <a16:creationId xmlns:a16="http://schemas.microsoft.com/office/drawing/2014/main" id="{F376ABD1-4930-42EB-9A73-9A9C7C6BF2D3}"/>
              </a:ext>
            </a:extLst>
          </p:cNvPr>
          <p:cNvSpPr/>
          <p:nvPr userDrawn="1"/>
        </p:nvSpPr>
        <p:spPr>
          <a:xfrm>
            <a:off x="407988" y="6555970"/>
            <a:ext cx="3424326" cy="302029"/>
          </a:xfrm>
          <a:prstGeom prst="rect">
            <a:avLst/>
          </a:prstGeom>
        </p:spPr>
        <p:txBody>
          <a:bodyPr wrap="square" lIns="0" tIns="0" rIns="0" bIns="0" anchor="ctr" anchorCtr="0">
            <a:noAutofit/>
          </a:bodyPr>
          <a:lstStyle/>
          <a:p>
            <a:pPr marL="0" marR="0" lvl="0" indent="0" algn="l" defTabSz="914400" rtl="0" eaLnBrk="1" fontAlgn="auto" latinLnBrk="0" hangingPunct="1">
              <a:lnSpc>
                <a:spcPct val="85000"/>
              </a:lnSpc>
              <a:spcBef>
                <a:spcPts val="0"/>
              </a:spcBef>
              <a:spcAft>
                <a:spcPts val="0"/>
              </a:spcAft>
              <a:buClrTx/>
              <a:buSzTx/>
              <a:buFontTx/>
              <a:buNone/>
              <a:tabLst/>
              <a:defRPr/>
            </a:pPr>
            <a:r>
              <a:rPr lang="en-US" sz="800" kern="0" dirty="0">
                <a:solidFill>
                  <a:srgbClr val="00458D"/>
                </a:solidFill>
                <a:latin typeface="+mn-lt"/>
                <a:ea typeface="+mn-ea"/>
                <a:cs typeface="Arial" panose="020B0604020202020204" pitchFamily="34" charset="0"/>
              </a:rPr>
              <a:t>AA GDPR </a:t>
            </a:r>
            <a:r>
              <a:rPr lang="mr-IN" sz="800" kern="0" dirty="0">
                <a:solidFill>
                  <a:srgbClr val="00458D"/>
                </a:solidFill>
                <a:latin typeface="+mn-lt"/>
                <a:ea typeface="+mn-ea"/>
                <a:cs typeface="Arial" panose="020B0604020202020204" pitchFamily="34" charset="0"/>
              </a:rPr>
              <a:t>–</a:t>
            </a:r>
            <a:r>
              <a:rPr lang="en-US" sz="800" kern="0" dirty="0">
                <a:solidFill>
                  <a:srgbClr val="00458D"/>
                </a:solidFill>
                <a:latin typeface="+mn-lt"/>
                <a:ea typeface="+mn-ea"/>
                <a:cs typeface="Arial" panose="020B0604020202020204" pitchFamily="34" charset="0"/>
              </a:rPr>
              <a:t> Deletion</a:t>
            </a:r>
            <a:r>
              <a:rPr lang="en-US" sz="800" kern="0" baseline="0" dirty="0">
                <a:solidFill>
                  <a:srgbClr val="00458D"/>
                </a:solidFill>
                <a:latin typeface="+mn-lt"/>
                <a:ea typeface="+mn-ea"/>
                <a:cs typeface="Arial" panose="020B0604020202020204" pitchFamily="34" charset="0"/>
              </a:rPr>
              <a:t> Impact Study  |  </a:t>
            </a:r>
            <a:r>
              <a:rPr lang="en-US" sz="800" dirty="0">
                <a:solidFill>
                  <a:srgbClr val="E40A38"/>
                </a:solidFill>
                <a:latin typeface="Century Gothic"/>
              </a:rPr>
              <a:t>Confidentiality</a:t>
            </a:r>
            <a:r>
              <a:rPr lang="en-US" sz="800" baseline="0" dirty="0">
                <a:solidFill>
                  <a:srgbClr val="E40A38"/>
                </a:solidFill>
                <a:latin typeface="Century Gothic"/>
              </a:rPr>
              <a:t> Level</a:t>
            </a:r>
            <a:endParaRPr lang="en-US" sz="800" dirty="0">
              <a:solidFill>
                <a:srgbClr val="E40A38"/>
              </a:solidFill>
              <a:latin typeface="Century Gothic"/>
            </a:endParaRPr>
          </a:p>
          <a:p>
            <a:pPr lvl="0" algn="l" defTabSz="914400">
              <a:lnSpc>
                <a:spcPct val="85000"/>
              </a:lnSpc>
              <a:defRPr/>
            </a:pPr>
            <a:endParaRPr lang="en-US" sz="800" kern="0" dirty="0">
              <a:solidFill>
                <a:srgbClr val="00458D"/>
              </a:solidFill>
              <a:latin typeface="+mn-lt"/>
              <a:ea typeface="+mn-ea"/>
              <a:cs typeface="Arial" panose="020B0604020202020204" pitchFamily="34" charset="0"/>
            </a:endParaRPr>
          </a:p>
        </p:txBody>
      </p:sp>
      <p:sp>
        <p:nvSpPr>
          <p:cNvPr id="13" name="Retângulo 43">
            <a:extLst>
              <a:ext uri="{FF2B5EF4-FFF2-40B4-BE49-F238E27FC236}">
                <a16:creationId xmlns:a16="http://schemas.microsoft.com/office/drawing/2014/main" id="{834ADCB4-BFB1-450D-8F6D-64217F4CD92C}"/>
              </a:ext>
            </a:extLst>
          </p:cNvPr>
          <p:cNvSpPr/>
          <p:nvPr userDrawn="1"/>
        </p:nvSpPr>
        <p:spPr>
          <a:xfrm>
            <a:off x="3634899" y="653543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pic>
        <p:nvPicPr>
          <p:cNvPr id="14" name="Graphic 8">
            <a:extLst>
              <a:ext uri="{FF2B5EF4-FFF2-40B4-BE49-F238E27FC236}">
                <a16:creationId xmlns:a16="http://schemas.microsoft.com/office/drawing/2014/main" id="{BEB011C7-5067-4A7D-A5A2-FB9132A5D7A3}"/>
              </a:ext>
            </a:extLst>
          </p:cNvPr>
          <p:cNvPicPr>
            <a:picLocks noChangeAspect="1"/>
          </p:cNvPicPr>
          <p:nvPr userDrawn="1"/>
        </p:nvPicPr>
        <p:blipFill>
          <a:blip r:embed="rId5">
            <a:extLst>
              <a:ext uri="{96DAC541-7B7A-43D3-8B79-37D633B846F1}">
                <asvg:svgBlip xmlns:asvg="http://schemas.microsoft.com/office/drawing/2016/SVG/main" r:embed="rId6"/>
              </a:ext>
            </a:extLst>
          </a:blip>
          <a:srcRect t="45009" r="3903"/>
          <a:stretch>
            <a:fillRect/>
          </a:stretch>
        </p:blipFill>
        <p:spPr>
          <a:xfrm rot="20633129">
            <a:off x="7129621" y="-1223723"/>
            <a:ext cx="4482227" cy="2614446"/>
          </a:xfrm>
          <a:custGeom>
            <a:avLst/>
            <a:gdLst>
              <a:gd name="connsiteX0" fmla="*/ 0 w 6455155"/>
              <a:gd name="connsiteY0" fmla="*/ 0 h 3765238"/>
              <a:gd name="connsiteX1" fmla="*/ 6455155 w 6455155"/>
              <a:gd name="connsiteY1" fmla="*/ 1864957 h 3765238"/>
              <a:gd name="connsiteX2" fmla="*/ 5906145 w 6455155"/>
              <a:gd name="connsiteY2" fmla="*/ 3765238 h 3765238"/>
              <a:gd name="connsiteX3" fmla="*/ 2661149 w 6455155"/>
              <a:gd name="connsiteY3" fmla="*/ 3765238 h 3765238"/>
              <a:gd name="connsiteX4" fmla="*/ 0 w 6455155"/>
              <a:gd name="connsiteY4" fmla="*/ 2996406 h 376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55155" h="3765238">
                <a:moveTo>
                  <a:pt x="0" y="0"/>
                </a:moveTo>
                <a:lnTo>
                  <a:pt x="6455155" y="1864957"/>
                </a:lnTo>
                <a:lnTo>
                  <a:pt x="5906145" y="3765238"/>
                </a:lnTo>
                <a:lnTo>
                  <a:pt x="2661149" y="3765238"/>
                </a:lnTo>
                <a:lnTo>
                  <a:pt x="0" y="2996406"/>
                </a:lnTo>
                <a:close/>
              </a:path>
            </a:pathLst>
          </a:custGeom>
        </p:spPr>
      </p:pic>
    </p:spTree>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7_Diseño personalizado">
    <p:spTree>
      <p:nvGrpSpPr>
        <p:cNvPr id="1" name=""/>
        <p:cNvGrpSpPr/>
        <p:nvPr/>
      </p:nvGrpSpPr>
      <p:grpSpPr>
        <a:xfrm>
          <a:off x="0" y="0"/>
          <a:ext cx="0" cy="0"/>
          <a:chOff x="0" y="0"/>
          <a:chExt cx="0" cy="0"/>
        </a:xfrm>
      </p:grpSpPr>
      <p:pic>
        <p:nvPicPr>
          <p:cNvPr id="4" name="Graphic 8">
            <a:extLst>
              <a:ext uri="{FF2B5EF4-FFF2-40B4-BE49-F238E27FC236}">
                <a16:creationId xmlns:a16="http://schemas.microsoft.com/office/drawing/2014/main" id="{BEB011C7-5067-4A7D-A5A2-FB9132A5D7A3}"/>
              </a:ext>
            </a:extLst>
          </p:cNvPr>
          <p:cNvPicPr>
            <a:picLocks noChangeAspect="1"/>
          </p:cNvPicPr>
          <p:nvPr userDrawn="1"/>
        </p:nvPicPr>
        <p:blipFill>
          <a:blip r:embed="rId2">
            <a:extLst>
              <a:ext uri="{96DAC541-7B7A-43D3-8B79-37D633B846F1}">
                <asvg:svgBlip xmlns:asvg="http://schemas.microsoft.com/office/drawing/2016/SVG/main" r:embed="rId3"/>
              </a:ext>
            </a:extLst>
          </a:blip>
          <a:srcRect t="45009" r="3903"/>
          <a:stretch>
            <a:fillRect/>
          </a:stretch>
        </p:blipFill>
        <p:spPr>
          <a:xfrm rot="20633129">
            <a:off x="7129621" y="-1223723"/>
            <a:ext cx="4482227" cy="2614446"/>
          </a:xfrm>
          <a:custGeom>
            <a:avLst/>
            <a:gdLst>
              <a:gd name="connsiteX0" fmla="*/ 0 w 6455155"/>
              <a:gd name="connsiteY0" fmla="*/ 0 h 3765238"/>
              <a:gd name="connsiteX1" fmla="*/ 6455155 w 6455155"/>
              <a:gd name="connsiteY1" fmla="*/ 1864957 h 3765238"/>
              <a:gd name="connsiteX2" fmla="*/ 5906145 w 6455155"/>
              <a:gd name="connsiteY2" fmla="*/ 3765238 h 3765238"/>
              <a:gd name="connsiteX3" fmla="*/ 2661149 w 6455155"/>
              <a:gd name="connsiteY3" fmla="*/ 3765238 h 3765238"/>
              <a:gd name="connsiteX4" fmla="*/ 0 w 6455155"/>
              <a:gd name="connsiteY4" fmla="*/ 2996406 h 376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55155" h="3765238">
                <a:moveTo>
                  <a:pt x="0" y="0"/>
                </a:moveTo>
                <a:lnTo>
                  <a:pt x="6455155" y="1864957"/>
                </a:lnTo>
                <a:lnTo>
                  <a:pt x="5906145" y="3765238"/>
                </a:lnTo>
                <a:lnTo>
                  <a:pt x="2661149" y="3765238"/>
                </a:lnTo>
                <a:lnTo>
                  <a:pt x="0" y="2996406"/>
                </a:lnTo>
                <a:close/>
              </a:path>
            </a:pathLst>
          </a:custGeom>
        </p:spPr>
      </p:pic>
      <p:sp>
        <p:nvSpPr>
          <p:cNvPr id="5" name="Text Placeholder 7">
            <a:extLst>
              <a:ext uri="{FF2B5EF4-FFF2-40B4-BE49-F238E27FC236}">
                <a16:creationId xmlns:a16="http://schemas.microsoft.com/office/drawing/2014/main" id="{A4F8F9B7-22AF-440B-AF0A-78B650932C21}"/>
              </a:ext>
            </a:extLst>
          </p:cNvPr>
          <p:cNvSpPr>
            <a:spLocks noGrp="1"/>
          </p:cNvSpPr>
          <p:nvPr>
            <p:ph type="body" sz="quarter" idx="32" hasCustomPrompt="1"/>
          </p:nvPr>
        </p:nvSpPr>
        <p:spPr>
          <a:xfrm>
            <a:off x="407988" y="1700808"/>
            <a:ext cx="5832475" cy="432048"/>
          </a:xfrm>
          <a:prstGeom prst="rect">
            <a:avLst/>
          </a:prstGeom>
        </p:spPr>
        <p:txBody>
          <a:bodyPr anchor="ctr">
            <a:noAutofit/>
          </a:bodyPr>
          <a:lstStyle>
            <a:lvl1pPr>
              <a:lnSpc>
                <a:spcPts val="2200"/>
              </a:lnSpc>
              <a:spcAft>
                <a:spcPts val="0"/>
              </a:spcAft>
              <a:defRPr sz="1800">
                <a:solidFill>
                  <a:srgbClr val="12ABDB"/>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title</a:t>
            </a:r>
          </a:p>
        </p:txBody>
      </p:sp>
      <p:sp>
        <p:nvSpPr>
          <p:cNvPr id="6"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7"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8" name="Text Placeholder 7">
            <a:extLst>
              <a:ext uri="{FF2B5EF4-FFF2-40B4-BE49-F238E27FC236}">
                <a16:creationId xmlns:a16="http://schemas.microsoft.com/office/drawing/2014/main" id="{9228FC83-C11D-47F2-8BDE-B10D125E5E87}"/>
              </a:ext>
            </a:extLst>
          </p:cNvPr>
          <p:cNvSpPr>
            <a:spLocks noGrp="1"/>
          </p:cNvSpPr>
          <p:nvPr>
            <p:ph type="body" sz="quarter" idx="41" hasCustomPrompt="1"/>
          </p:nvPr>
        </p:nvSpPr>
        <p:spPr>
          <a:xfrm>
            <a:off x="426488" y="2419844"/>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9"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81836" t="-4713" b="16530"/>
          <a:stretch/>
        </p:blipFill>
        <p:spPr>
          <a:xfrm>
            <a:off x="11547793" y="188640"/>
            <a:ext cx="424356" cy="459624"/>
          </a:xfrm>
          <a:prstGeom prst="rect">
            <a:avLst/>
          </a:prstGeom>
        </p:spPr>
      </p:pic>
      <p:cxnSp>
        <p:nvCxnSpPr>
          <p:cNvPr id="11"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50719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6"/>
            <a:extLst>
              <a:ext uri="{FF2B5EF4-FFF2-40B4-BE49-F238E27FC236}">
                <a16:creationId xmlns:a16="http://schemas.microsoft.com/office/drawing/2014/main" id="{F376ABD1-4930-42EB-9A73-9A9C7C6BF2D3}"/>
              </a:ext>
            </a:extLst>
          </p:cNvPr>
          <p:cNvSpPr/>
          <p:nvPr userDrawn="1"/>
        </p:nvSpPr>
        <p:spPr>
          <a:xfrm>
            <a:off x="407988" y="6555970"/>
            <a:ext cx="3424326" cy="302029"/>
          </a:xfrm>
          <a:prstGeom prst="rect">
            <a:avLst/>
          </a:prstGeom>
        </p:spPr>
        <p:txBody>
          <a:bodyPr wrap="square" lIns="0" tIns="0" rIns="0" bIns="0" anchor="ctr" anchorCtr="0">
            <a:noAutofit/>
          </a:bodyPr>
          <a:lstStyle/>
          <a:p>
            <a:pPr marL="0" marR="0" lvl="0" indent="0" algn="l" defTabSz="914400" rtl="0" eaLnBrk="1" fontAlgn="auto" latinLnBrk="0" hangingPunct="1">
              <a:lnSpc>
                <a:spcPct val="85000"/>
              </a:lnSpc>
              <a:spcBef>
                <a:spcPts val="0"/>
              </a:spcBef>
              <a:spcAft>
                <a:spcPts val="0"/>
              </a:spcAft>
              <a:buClrTx/>
              <a:buSzTx/>
              <a:buFontTx/>
              <a:buNone/>
              <a:tabLst/>
              <a:defRPr/>
            </a:pPr>
            <a:r>
              <a:rPr lang="en-US" sz="800" kern="0" dirty="0">
                <a:solidFill>
                  <a:srgbClr val="00458D"/>
                </a:solidFill>
                <a:latin typeface="+mn-lt"/>
                <a:ea typeface="+mn-ea"/>
                <a:cs typeface="Arial" panose="020B0604020202020204" pitchFamily="34" charset="0"/>
              </a:rPr>
              <a:t>AA GDPR </a:t>
            </a:r>
            <a:r>
              <a:rPr lang="mr-IN" sz="800" kern="0" dirty="0">
                <a:solidFill>
                  <a:srgbClr val="00458D"/>
                </a:solidFill>
                <a:latin typeface="+mn-lt"/>
                <a:ea typeface="+mn-ea"/>
                <a:cs typeface="Arial" panose="020B0604020202020204" pitchFamily="34" charset="0"/>
              </a:rPr>
              <a:t>–</a:t>
            </a:r>
            <a:r>
              <a:rPr lang="en-US" sz="800" kern="0" dirty="0">
                <a:solidFill>
                  <a:srgbClr val="00458D"/>
                </a:solidFill>
                <a:latin typeface="+mn-lt"/>
                <a:ea typeface="+mn-ea"/>
                <a:cs typeface="Arial" panose="020B0604020202020204" pitchFamily="34" charset="0"/>
              </a:rPr>
              <a:t> Deletion</a:t>
            </a:r>
            <a:r>
              <a:rPr lang="en-US" sz="800" kern="0" baseline="0" dirty="0">
                <a:solidFill>
                  <a:srgbClr val="00458D"/>
                </a:solidFill>
                <a:latin typeface="+mn-lt"/>
                <a:ea typeface="+mn-ea"/>
                <a:cs typeface="Arial" panose="020B0604020202020204" pitchFamily="34" charset="0"/>
              </a:rPr>
              <a:t> Impact Study  |  </a:t>
            </a:r>
            <a:r>
              <a:rPr lang="en-US" sz="800" dirty="0">
                <a:solidFill>
                  <a:srgbClr val="E40A38"/>
                </a:solidFill>
                <a:latin typeface="Century Gothic"/>
              </a:rPr>
              <a:t>Confidentiality</a:t>
            </a:r>
            <a:r>
              <a:rPr lang="en-US" sz="800" baseline="0" dirty="0">
                <a:solidFill>
                  <a:srgbClr val="E40A38"/>
                </a:solidFill>
                <a:latin typeface="Century Gothic"/>
              </a:rPr>
              <a:t> Level</a:t>
            </a:r>
            <a:endParaRPr lang="en-US" sz="800" dirty="0">
              <a:solidFill>
                <a:srgbClr val="E40A38"/>
              </a:solidFill>
              <a:latin typeface="Century Gothic"/>
            </a:endParaRPr>
          </a:p>
          <a:p>
            <a:pPr lvl="0" algn="l" defTabSz="914400">
              <a:lnSpc>
                <a:spcPct val="85000"/>
              </a:lnSpc>
              <a:defRPr/>
            </a:pPr>
            <a:endParaRPr lang="en-US" sz="800" kern="0" dirty="0">
              <a:solidFill>
                <a:srgbClr val="00458D"/>
              </a:solidFill>
              <a:latin typeface="+mn-lt"/>
              <a:ea typeface="+mn-ea"/>
              <a:cs typeface="Arial" panose="020B0604020202020204" pitchFamily="34" charset="0"/>
            </a:endParaRPr>
          </a:p>
        </p:txBody>
      </p:sp>
      <p:sp>
        <p:nvSpPr>
          <p:cNvPr id="13" name="Retângulo 43">
            <a:extLst>
              <a:ext uri="{FF2B5EF4-FFF2-40B4-BE49-F238E27FC236}">
                <a16:creationId xmlns:a16="http://schemas.microsoft.com/office/drawing/2014/main" id="{834ADCB4-BFB1-450D-8F6D-64217F4CD92C}"/>
              </a:ext>
            </a:extLst>
          </p:cNvPr>
          <p:cNvSpPr/>
          <p:nvPr userDrawn="1"/>
        </p:nvSpPr>
        <p:spPr>
          <a:xfrm>
            <a:off x="3634899" y="653543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3_Diseño personalizado">
    <p:spTree>
      <p:nvGrpSpPr>
        <p:cNvPr id="1" name=""/>
        <p:cNvGrpSpPr/>
        <p:nvPr/>
      </p:nvGrpSpPr>
      <p:grpSpPr>
        <a:xfrm>
          <a:off x="0" y="0"/>
          <a:ext cx="0" cy="0"/>
          <a:chOff x="0" y="0"/>
          <a:chExt cx="0" cy="0"/>
        </a:xfrm>
      </p:grpSpPr>
      <p:sp>
        <p:nvSpPr>
          <p:cNvPr id="25" name="Rectangle 3">
            <a:extLst>
              <a:ext uri="{FF2B5EF4-FFF2-40B4-BE49-F238E27FC236}">
                <a16:creationId xmlns:a16="http://schemas.microsoft.com/office/drawing/2014/main" id="{C50C01FB-E2BF-4470-A153-6F7BF3CCF3F9}"/>
              </a:ext>
            </a:extLst>
          </p:cNvPr>
          <p:cNvSpPr/>
          <p:nvPr userDrawn="1"/>
        </p:nvSpPr>
        <p:spPr>
          <a:xfrm>
            <a:off x="0" y="5359400"/>
            <a:ext cx="12192000" cy="1498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pic>
        <p:nvPicPr>
          <p:cNvPr id="24" name="Graphic 6">
            <a:extLst>
              <a:ext uri="{FF2B5EF4-FFF2-40B4-BE49-F238E27FC236}">
                <a16:creationId xmlns:a16="http://schemas.microsoft.com/office/drawing/2014/main" id="{8567D75B-5423-48DB-8633-03391840D13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583873" y="-3691866"/>
            <a:ext cx="5791199" cy="5902959"/>
          </a:xfrm>
          <a:prstGeom prst="rect">
            <a:avLst/>
          </a:prstGeom>
        </p:spPr>
      </p:pic>
      <p:sp>
        <p:nvSpPr>
          <p:cNvPr id="4" name="Text Placeholder 7">
            <a:extLst>
              <a:ext uri="{FF2B5EF4-FFF2-40B4-BE49-F238E27FC236}">
                <a16:creationId xmlns:a16="http://schemas.microsoft.com/office/drawing/2014/main" id="{A4F8F9B7-22AF-440B-AF0A-78B650932C21}"/>
              </a:ext>
            </a:extLst>
          </p:cNvPr>
          <p:cNvSpPr>
            <a:spLocks noGrp="1"/>
          </p:cNvSpPr>
          <p:nvPr>
            <p:ph type="body" sz="quarter" idx="32" hasCustomPrompt="1"/>
          </p:nvPr>
        </p:nvSpPr>
        <p:spPr>
          <a:xfrm>
            <a:off x="407988" y="1700808"/>
            <a:ext cx="5832475" cy="432048"/>
          </a:xfrm>
          <a:prstGeom prst="rect">
            <a:avLst/>
          </a:prstGeom>
        </p:spPr>
        <p:txBody>
          <a:bodyPr anchor="ctr">
            <a:noAutofit/>
          </a:bodyPr>
          <a:lstStyle>
            <a:lvl1pPr>
              <a:lnSpc>
                <a:spcPts val="2200"/>
              </a:lnSpc>
              <a:spcAft>
                <a:spcPts val="0"/>
              </a:spcAft>
              <a:defRPr sz="1800">
                <a:solidFill>
                  <a:srgbClr val="12ABDB"/>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title</a:t>
            </a:r>
          </a:p>
        </p:txBody>
      </p:sp>
      <p:sp>
        <p:nvSpPr>
          <p:cNvPr id="12"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3"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14" name="Text Placeholder 7">
            <a:extLst>
              <a:ext uri="{FF2B5EF4-FFF2-40B4-BE49-F238E27FC236}">
                <a16:creationId xmlns:a16="http://schemas.microsoft.com/office/drawing/2014/main" id="{9228FC83-C11D-47F2-8BDE-B10D125E5E87}"/>
              </a:ext>
            </a:extLst>
          </p:cNvPr>
          <p:cNvSpPr>
            <a:spLocks noGrp="1"/>
          </p:cNvSpPr>
          <p:nvPr>
            <p:ph type="body" sz="quarter" idx="41" hasCustomPrompt="1"/>
          </p:nvPr>
        </p:nvSpPr>
        <p:spPr>
          <a:xfrm>
            <a:off x="426488" y="2419844"/>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17"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81836" t="-4713" b="16530"/>
          <a:stretch/>
        </p:blipFill>
        <p:spPr>
          <a:xfrm>
            <a:off x="11547793" y="188640"/>
            <a:ext cx="424356" cy="459624"/>
          </a:xfrm>
          <a:prstGeom prst="rect">
            <a:avLst/>
          </a:prstGeom>
        </p:spPr>
      </p:pic>
      <p:cxnSp>
        <p:nvCxnSpPr>
          <p:cNvPr id="18" name="Straight Connector 23">
            <a:extLst>
              <a:ext uri="{FF2B5EF4-FFF2-40B4-BE49-F238E27FC236}">
                <a16:creationId xmlns:a16="http://schemas.microsoft.com/office/drawing/2014/main" id="{0FF5023A-0693-40EF-A144-6A5D8AD8789F}"/>
              </a:ext>
            </a:extLst>
          </p:cNvPr>
          <p:cNvCxnSpPr>
            <a:cxnSpLocks/>
          </p:cNvCxnSpPr>
          <p:nvPr userDrawn="1"/>
        </p:nvCxnSpPr>
        <p:spPr>
          <a:xfrm>
            <a:off x="407987" y="2235647"/>
            <a:ext cx="11160000" cy="0"/>
          </a:xfrm>
          <a:prstGeom prst="line">
            <a:avLst/>
          </a:prstGeom>
          <a:solidFill>
            <a:schemeClr val="tx1"/>
          </a:solidFill>
          <a:ln w="22225" cap="flat">
            <a:solidFill>
              <a:schemeClr val="bg1">
                <a:lumMod val="85000"/>
              </a:schemeClr>
            </a:solidFill>
            <a:round/>
          </a:ln>
        </p:spPr>
        <p:style>
          <a:lnRef idx="1">
            <a:schemeClr val="accent1"/>
          </a:lnRef>
          <a:fillRef idx="0">
            <a:schemeClr val="accent1"/>
          </a:fillRef>
          <a:effectRef idx="0">
            <a:schemeClr val="accent1"/>
          </a:effectRef>
          <a:fontRef idx="minor">
            <a:schemeClr val="tx1"/>
          </a:fontRef>
        </p:style>
      </p:cxnSp>
      <p:cxnSp>
        <p:nvCxnSpPr>
          <p:cNvPr id="19"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50719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0" name="Rectangle 27">
            <a:hlinkClick r:id="rId6"/>
            <a:extLst>
              <a:ext uri="{FF2B5EF4-FFF2-40B4-BE49-F238E27FC236}">
                <a16:creationId xmlns:a16="http://schemas.microsoft.com/office/drawing/2014/main" id="{F376ABD1-4930-42EB-9A73-9A9C7C6BF2D3}"/>
              </a:ext>
            </a:extLst>
          </p:cNvPr>
          <p:cNvSpPr/>
          <p:nvPr userDrawn="1"/>
        </p:nvSpPr>
        <p:spPr>
          <a:xfrm>
            <a:off x="407988" y="6555970"/>
            <a:ext cx="3424326" cy="302029"/>
          </a:xfrm>
          <a:prstGeom prst="rect">
            <a:avLst/>
          </a:prstGeom>
        </p:spPr>
        <p:txBody>
          <a:bodyPr wrap="square" lIns="0" tIns="0" rIns="0" bIns="0" anchor="ctr" anchorCtr="0">
            <a:noAutofit/>
          </a:bodyPr>
          <a:lstStyle/>
          <a:p>
            <a:pPr marL="0" marR="0" lvl="0" indent="0" algn="l" defTabSz="914400" rtl="0" eaLnBrk="1" fontAlgn="auto" latinLnBrk="0" hangingPunct="1">
              <a:lnSpc>
                <a:spcPct val="85000"/>
              </a:lnSpc>
              <a:spcBef>
                <a:spcPts val="0"/>
              </a:spcBef>
              <a:spcAft>
                <a:spcPts val="0"/>
              </a:spcAft>
              <a:buClrTx/>
              <a:buSzTx/>
              <a:buFontTx/>
              <a:buNone/>
              <a:tabLst/>
              <a:defRPr/>
            </a:pPr>
            <a:r>
              <a:rPr lang="en-US" sz="800" kern="0" dirty="0">
                <a:solidFill>
                  <a:srgbClr val="00458D"/>
                </a:solidFill>
                <a:latin typeface="+mn-lt"/>
                <a:ea typeface="+mn-ea"/>
                <a:cs typeface="Arial" panose="020B0604020202020204" pitchFamily="34" charset="0"/>
              </a:rPr>
              <a:t>AA GDPR </a:t>
            </a:r>
            <a:r>
              <a:rPr lang="mr-IN" sz="800" kern="0" dirty="0">
                <a:solidFill>
                  <a:srgbClr val="00458D"/>
                </a:solidFill>
                <a:latin typeface="+mn-lt"/>
                <a:ea typeface="+mn-ea"/>
                <a:cs typeface="Arial" panose="020B0604020202020204" pitchFamily="34" charset="0"/>
              </a:rPr>
              <a:t>–</a:t>
            </a:r>
            <a:r>
              <a:rPr lang="en-US" sz="800" kern="0" dirty="0">
                <a:solidFill>
                  <a:srgbClr val="00458D"/>
                </a:solidFill>
                <a:latin typeface="+mn-lt"/>
                <a:ea typeface="+mn-ea"/>
                <a:cs typeface="Arial" panose="020B0604020202020204" pitchFamily="34" charset="0"/>
              </a:rPr>
              <a:t> Deletion</a:t>
            </a:r>
            <a:r>
              <a:rPr lang="en-US" sz="800" kern="0" baseline="0" dirty="0">
                <a:solidFill>
                  <a:srgbClr val="00458D"/>
                </a:solidFill>
                <a:latin typeface="+mn-lt"/>
                <a:ea typeface="+mn-ea"/>
                <a:cs typeface="Arial" panose="020B0604020202020204" pitchFamily="34" charset="0"/>
              </a:rPr>
              <a:t> Impact Study  |  </a:t>
            </a:r>
            <a:r>
              <a:rPr lang="en-US" sz="800" dirty="0">
                <a:solidFill>
                  <a:srgbClr val="E40A38"/>
                </a:solidFill>
                <a:latin typeface="Century Gothic"/>
              </a:rPr>
              <a:t>Confidentiality</a:t>
            </a:r>
            <a:r>
              <a:rPr lang="en-US" sz="800" baseline="0" dirty="0">
                <a:solidFill>
                  <a:srgbClr val="E40A38"/>
                </a:solidFill>
                <a:latin typeface="Century Gothic"/>
              </a:rPr>
              <a:t> Level</a:t>
            </a:r>
            <a:endParaRPr lang="en-US" sz="800" dirty="0">
              <a:solidFill>
                <a:srgbClr val="E40A38"/>
              </a:solidFill>
              <a:latin typeface="Century Gothic"/>
            </a:endParaRPr>
          </a:p>
          <a:p>
            <a:pPr lvl="0" algn="l" defTabSz="914400">
              <a:lnSpc>
                <a:spcPct val="85000"/>
              </a:lnSpc>
              <a:defRPr/>
            </a:pPr>
            <a:endParaRPr lang="en-US" sz="800" kern="0" dirty="0">
              <a:solidFill>
                <a:srgbClr val="00458D"/>
              </a:solidFill>
              <a:latin typeface="+mn-lt"/>
              <a:ea typeface="+mn-ea"/>
              <a:cs typeface="Arial" panose="020B0604020202020204" pitchFamily="34" charset="0"/>
            </a:endParaRPr>
          </a:p>
        </p:txBody>
      </p:sp>
      <p:sp>
        <p:nvSpPr>
          <p:cNvPr id="21" name="Retângulo 43">
            <a:extLst>
              <a:ext uri="{FF2B5EF4-FFF2-40B4-BE49-F238E27FC236}">
                <a16:creationId xmlns:a16="http://schemas.microsoft.com/office/drawing/2014/main" id="{834ADCB4-BFB1-450D-8F6D-64217F4CD92C}"/>
              </a:ext>
            </a:extLst>
          </p:cNvPr>
          <p:cNvSpPr/>
          <p:nvPr userDrawn="1"/>
        </p:nvSpPr>
        <p:spPr>
          <a:xfrm>
            <a:off x="3634899" y="653543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Opener2">
    <p:bg>
      <p:bgPr>
        <a:solidFill>
          <a:schemeClr val="bg1"/>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BED4D731-14A5-4158-B245-8DDD87FF6DE2}"/>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0880" b="21349"/>
          <a:stretch/>
        </p:blipFill>
        <p:spPr>
          <a:xfrm flipH="1">
            <a:off x="4901352" y="838199"/>
            <a:ext cx="7290648" cy="6019801"/>
          </a:xfrm>
          <a:prstGeom prst="rect">
            <a:avLst/>
          </a:prstGeom>
        </p:spPr>
      </p:pic>
      <p:sp>
        <p:nvSpPr>
          <p:cNvPr id="7" name="Text Placeholder 13">
            <a:extLst>
              <a:ext uri="{FF2B5EF4-FFF2-40B4-BE49-F238E27FC236}">
                <a16:creationId xmlns:a16="http://schemas.microsoft.com/office/drawing/2014/main" id="{5C674D03-4995-4743-8CE4-61CF32CFBDDE}"/>
              </a:ext>
            </a:extLst>
          </p:cNvPr>
          <p:cNvSpPr>
            <a:spLocks noGrp="1"/>
          </p:cNvSpPr>
          <p:nvPr>
            <p:ph type="body" sz="quarter" idx="11" hasCustomPrompt="1"/>
          </p:nvPr>
        </p:nvSpPr>
        <p:spPr>
          <a:xfrm>
            <a:off x="7032104" y="2946391"/>
            <a:ext cx="4751909" cy="1418714"/>
          </a:xfrm>
          <a:prstGeom prst="rect">
            <a:avLst/>
          </a:prstGeom>
        </p:spPr>
        <p:txBody>
          <a:bodyPr anchor="b">
            <a:normAutofit/>
          </a:bodyPr>
          <a:lstStyle>
            <a:lvl1pPr marL="0" indent="0" algn="r">
              <a:lnSpc>
                <a:spcPts val="3000"/>
              </a:lnSpc>
              <a:buNone/>
              <a:defRPr sz="2600">
                <a:solidFill>
                  <a:schemeClr val="bg1"/>
                </a:solidFill>
              </a:defRPr>
            </a:lvl1pPr>
            <a:lvl2pPr marL="457200" indent="0">
              <a:buNone/>
              <a:defRPr sz="6000">
                <a:solidFill>
                  <a:schemeClr val="bg1"/>
                </a:solidFill>
              </a:defRPr>
            </a:lvl2pPr>
          </a:lstStyle>
          <a:p>
            <a:pPr lvl="0"/>
            <a:r>
              <a:rPr lang="en-US" dirty="0"/>
              <a:t>Click to add section title</a:t>
            </a:r>
          </a:p>
        </p:txBody>
      </p:sp>
      <p:pic>
        <p:nvPicPr>
          <p:cNvPr id="6" name="Picture Placeholder 4">
            <a:extLst>
              <a:ext uri="{FF2B5EF4-FFF2-40B4-BE49-F238E27FC236}">
                <a16:creationId xmlns:a16="http://schemas.microsoft.com/office/drawing/2014/main" id="{F75B031B-5C69-4C3C-AB8F-4121747DCE28}"/>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22708" r="22708"/>
          <a:stretch/>
        </p:blipFill>
        <p:spPr>
          <a:xfrm flipH="1">
            <a:off x="0" y="-1588"/>
            <a:ext cx="6654800" cy="6859588"/>
          </a:xfrm>
          <a:prstGeom prst="rect">
            <a:avLst/>
          </a:prstGeom>
        </p:spPr>
      </p:pic>
    </p:spTree>
    <p:extLst>
      <p:ext uri="{BB962C8B-B14F-4D97-AF65-F5344CB8AC3E}">
        <p14:creationId xmlns:p14="http://schemas.microsoft.com/office/powerpoint/2010/main" val="2392956469"/>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8_Diseño personalizado">
    <p:bg>
      <p:bgPr>
        <a:solidFill>
          <a:schemeClr val="bg2"/>
        </a:solidFill>
        <a:effectLst/>
      </p:bgPr>
    </p:bg>
    <p:spTree>
      <p:nvGrpSpPr>
        <p:cNvPr id="1" name=""/>
        <p:cNvGrpSpPr/>
        <p:nvPr/>
      </p:nvGrpSpPr>
      <p:grpSpPr>
        <a:xfrm>
          <a:off x="0" y="0"/>
          <a:ext cx="0" cy="0"/>
          <a:chOff x="0" y="0"/>
          <a:chExt cx="0" cy="0"/>
        </a:xfrm>
      </p:grpSpPr>
      <p:pic>
        <p:nvPicPr>
          <p:cNvPr id="4" name="Graphic 6">
            <a:extLst>
              <a:ext uri="{FF2B5EF4-FFF2-40B4-BE49-F238E27FC236}">
                <a16:creationId xmlns:a16="http://schemas.microsoft.com/office/drawing/2014/main" id="{8567D75B-5423-48DB-8633-03391840D13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583873" y="-3691866"/>
            <a:ext cx="5791199" cy="5902959"/>
          </a:xfrm>
          <a:prstGeom prst="rect">
            <a:avLst/>
          </a:prstGeom>
        </p:spPr>
      </p:pic>
      <p:sp>
        <p:nvSpPr>
          <p:cNvPr id="5" name="Text Placeholder 7">
            <a:extLst>
              <a:ext uri="{FF2B5EF4-FFF2-40B4-BE49-F238E27FC236}">
                <a16:creationId xmlns:a16="http://schemas.microsoft.com/office/drawing/2014/main" id="{A4F8F9B7-22AF-440B-AF0A-78B650932C21}"/>
              </a:ext>
            </a:extLst>
          </p:cNvPr>
          <p:cNvSpPr>
            <a:spLocks noGrp="1"/>
          </p:cNvSpPr>
          <p:nvPr>
            <p:ph type="body" sz="quarter" idx="32" hasCustomPrompt="1"/>
          </p:nvPr>
        </p:nvSpPr>
        <p:spPr>
          <a:xfrm>
            <a:off x="407988" y="1700808"/>
            <a:ext cx="5832475" cy="432048"/>
          </a:xfrm>
          <a:prstGeom prst="rect">
            <a:avLst/>
          </a:prstGeom>
        </p:spPr>
        <p:txBody>
          <a:bodyPr anchor="ctr">
            <a:noAutofit/>
          </a:bodyPr>
          <a:lstStyle>
            <a:lvl1pPr>
              <a:lnSpc>
                <a:spcPts val="2200"/>
              </a:lnSpc>
              <a:spcAft>
                <a:spcPts val="0"/>
              </a:spcAft>
              <a:defRPr sz="1800">
                <a:solidFill>
                  <a:srgbClr val="12ABDB"/>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title</a:t>
            </a:r>
          </a:p>
        </p:txBody>
      </p:sp>
      <p:sp>
        <p:nvSpPr>
          <p:cNvPr id="6"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7"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8" name="Text Placeholder 7">
            <a:extLst>
              <a:ext uri="{FF2B5EF4-FFF2-40B4-BE49-F238E27FC236}">
                <a16:creationId xmlns:a16="http://schemas.microsoft.com/office/drawing/2014/main" id="{9228FC83-C11D-47F2-8BDE-B10D125E5E87}"/>
              </a:ext>
            </a:extLst>
          </p:cNvPr>
          <p:cNvSpPr>
            <a:spLocks noGrp="1"/>
          </p:cNvSpPr>
          <p:nvPr>
            <p:ph type="body" sz="quarter" idx="41" hasCustomPrompt="1"/>
          </p:nvPr>
        </p:nvSpPr>
        <p:spPr>
          <a:xfrm>
            <a:off x="426488" y="2419844"/>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9"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81836" t="-4713" b="16530"/>
          <a:stretch/>
        </p:blipFill>
        <p:spPr>
          <a:xfrm>
            <a:off x="11547793" y="188640"/>
            <a:ext cx="424356" cy="459624"/>
          </a:xfrm>
          <a:prstGeom prst="rect">
            <a:avLst/>
          </a:prstGeom>
        </p:spPr>
      </p:pic>
      <p:cxnSp>
        <p:nvCxnSpPr>
          <p:cNvPr id="11"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50719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6"/>
            <a:extLst>
              <a:ext uri="{FF2B5EF4-FFF2-40B4-BE49-F238E27FC236}">
                <a16:creationId xmlns:a16="http://schemas.microsoft.com/office/drawing/2014/main" id="{F376ABD1-4930-42EB-9A73-9A9C7C6BF2D3}"/>
              </a:ext>
            </a:extLst>
          </p:cNvPr>
          <p:cNvSpPr/>
          <p:nvPr userDrawn="1"/>
        </p:nvSpPr>
        <p:spPr>
          <a:xfrm>
            <a:off x="407988" y="6555970"/>
            <a:ext cx="3424326" cy="302029"/>
          </a:xfrm>
          <a:prstGeom prst="rect">
            <a:avLst/>
          </a:prstGeom>
        </p:spPr>
        <p:txBody>
          <a:bodyPr wrap="square" lIns="0" tIns="0" rIns="0" bIns="0" anchor="ctr" anchorCtr="0">
            <a:noAutofit/>
          </a:bodyPr>
          <a:lstStyle/>
          <a:p>
            <a:pPr marL="0" marR="0" lvl="0" indent="0" algn="l" defTabSz="914400" rtl="0" eaLnBrk="1" fontAlgn="auto" latinLnBrk="0" hangingPunct="1">
              <a:lnSpc>
                <a:spcPct val="85000"/>
              </a:lnSpc>
              <a:spcBef>
                <a:spcPts val="0"/>
              </a:spcBef>
              <a:spcAft>
                <a:spcPts val="0"/>
              </a:spcAft>
              <a:buClrTx/>
              <a:buSzTx/>
              <a:buFontTx/>
              <a:buNone/>
              <a:tabLst/>
              <a:defRPr/>
            </a:pPr>
            <a:r>
              <a:rPr lang="en-US" sz="800" kern="0" dirty="0">
                <a:solidFill>
                  <a:srgbClr val="00458D"/>
                </a:solidFill>
                <a:latin typeface="+mn-lt"/>
                <a:ea typeface="+mn-ea"/>
                <a:cs typeface="Arial" panose="020B0604020202020204" pitchFamily="34" charset="0"/>
              </a:rPr>
              <a:t>AA GDPR </a:t>
            </a:r>
            <a:r>
              <a:rPr lang="mr-IN" sz="800" kern="0" dirty="0">
                <a:solidFill>
                  <a:srgbClr val="00458D"/>
                </a:solidFill>
                <a:latin typeface="+mn-lt"/>
                <a:ea typeface="+mn-ea"/>
                <a:cs typeface="Arial" panose="020B0604020202020204" pitchFamily="34" charset="0"/>
              </a:rPr>
              <a:t>–</a:t>
            </a:r>
            <a:r>
              <a:rPr lang="en-US" sz="800" kern="0" dirty="0">
                <a:solidFill>
                  <a:srgbClr val="00458D"/>
                </a:solidFill>
                <a:latin typeface="+mn-lt"/>
                <a:ea typeface="+mn-ea"/>
                <a:cs typeface="Arial" panose="020B0604020202020204" pitchFamily="34" charset="0"/>
              </a:rPr>
              <a:t> Deletion</a:t>
            </a:r>
            <a:r>
              <a:rPr lang="en-US" sz="800" kern="0" baseline="0" dirty="0">
                <a:solidFill>
                  <a:srgbClr val="00458D"/>
                </a:solidFill>
                <a:latin typeface="+mn-lt"/>
                <a:ea typeface="+mn-ea"/>
                <a:cs typeface="Arial" panose="020B0604020202020204" pitchFamily="34" charset="0"/>
              </a:rPr>
              <a:t> Impact Study  |  </a:t>
            </a:r>
            <a:r>
              <a:rPr lang="en-US" sz="800" dirty="0">
                <a:solidFill>
                  <a:srgbClr val="E40A38"/>
                </a:solidFill>
                <a:latin typeface="Century Gothic"/>
              </a:rPr>
              <a:t>Confidentiality</a:t>
            </a:r>
            <a:r>
              <a:rPr lang="en-US" sz="800" baseline="0" dirty="0">
                <a:solidFill>
                  <a:srgbClr val="E40A38"/>
                </a:solidFill>
                <a:latin typeface="Century Gothic"/>
              </a:rPr>
              <a:t> Level</a:t>
            </a:r>
            <a:endParaRPr lang="en-US" sz="800" dirty="0">
              <a:solidFill>
                <a:srgbClr val="E40A38"/>
              </a:solidFill>
              <a:latin typeface="Century Gothic"/>
            </a:endParaRPr>
          </a:p>
          <a:p>
            <a:pPr lvl="0" algn="l" defTabSz="914400">
              <a:lnSpc>
                <a:spcPct val="85000"/>
              </a:lnSpc>
              <a:defRPr/>
            </a:pPr>
            <a:endParaRPr lang="en-US" sz="800" kern="0" dirty="0">
              <a:solidFill>
                <a:srgbClr val="00458D"/>
              </a:solidFill>
              <a:latin typeface="+mn-lt"/>
              <a:ea typeface="+mn-ea"/>
              <a:cs typeface="Arial" panose="020B0604020202020204" pitchFamily="34" charset="0"/>
            </a:endParaRPr>
          </a:p>
        </p:txBody>
      </p:sp>
      <p:sp>
        <p:nvSpPr>
          <p:cNvPr id="13" name="Retângulo 43">
            <a:extLst>
              <a:ext uri="{FF2B5EF4-FFF2-40B4-BE49-F238E27FC236}">
                <a16:creationId xmlns:a16="http://schemas.microsoft.com/office/drawing/2014/main" id="{834ADCB4-BFB1-450D-8F6D-64217F4CD92C}"/>
              </a:ext>
            </a:extLst>
          </p:cNvPr>
          <p:cNvSpPr/>
          <p:nvPr userDrawn="1"/>
        </p:nvSpPr>
        <p:spPr>
          <a:xfrm>
            <a:off x="3634899" y="653543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9_Diseño personalizado">
    <p:spTree>
      <p:nvGrpSpPr>
        <p:cNvPr id="1" name=""/>
        <p:cNvGrpSpPr/>
        <p:nvPr/>
      </p:nvGrpSpPr>
      <p:grpSpPr>
        <a:xfrm>
          <a:off x="0" y="0"/>
          <a:ext cx="0" cy="0"/>
          <a:chOff x="0" y="0"/>
          <a:chExt cx="0" cy="0"/>
        </a:xfrm>
      </p:grpSpPr>
      <p:pic>
        <p:nvPicPr>
          <p:cNvPr id="4" name="Graphic 6">
            <a:extLst>
              <a:ext uri="{FF2B5EF4-FFF2-40B4-BE49-F238E27FC236}">
                <a16:creationId xmlns:a16="http://schemas.microsoft.com/office/drawing/2014/main" id="{8567D75B-5423-48DB-8633-03391840D13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583873" y="-3691866"/>
            <a:ext cx="5791199" cy="5902959"/>
          </a:xfrm>
          <a:prstGeom prst="rect">
            <a:avLst/>
          </a:prstGeom>
        </p:spPr>
      </p:pic>
      <p:sp>
        <p:nvSpPr>
          <p:cNvPr id="5" name="Text Placeholder 7">
            <a:extLst>
              <a:ext uri="{FF2B5EF4-FFF2-40B4-BE49-F238E27FC236}">
                <a16:creationId xmlns:a16="http://schemas.microsoft.com/office/drawing/2014/main" id="{A4F8F9B7-22AF-440B-AF0A-78B650932C21}"/>
              </a:ext>
            </a:extLst>
          </p:cNvPr>
          <p:cNvSpPr>
            <a:spLocks noGrp="1"/>
          </p:cNvSpPr>
          <p:nvPr>
            <p:ph type="body" sz="quarter" idx="32" hasCustomPrompt="1"/>
          </p:nvPr>
        </p:nvSpPr>
        <p:spPr>
          <a:xfrm>
            <a:off x="407988" y="1700808"/>
            <a:ext cx="5832475" cy="432048"/>
          </a:xfrm>
          <a:prstGeom prst="rect">
            <a:avLst/>
          </a:prstGeom>
        </p:spPr>
        <p:txBody>
          <a:bodyPr anchor="ctr">
            <a:noAutofit/>
          </a:bodyPr>
          <a:lstStyle>
            <a:lvl1pPr>
              <a:lnSpc>
                <a:spcPts val="2200"/>
              </a:lnSpc>
              <a:spcAft>
                <a:spcPts val="0"/>
              </a:spcAft>
              <a:defRPr sz="1800">
                <a:solidFill>
                  <a:srgbClr val="12ABDB"/>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title</a:t>
            </a:r>
          </a:p>
        </p:txBody>
      </p:sp>
      <p:sp>
        <p:nvSpPr>
          <p:cNvPr id="6"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7"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8" name="Text Placeholder 7">
            <a:extLst>
              <a:ext uri="{FF2B5EF4-FFF2-40B4-BE49-F238E27FC236}">
                <a16:creationId xmlns:a16="http://schemas.microsoft.com/office/drawing/2014/main" id="{9228FC83-C11D-47F2-8BDE-B10D125E5E87}"/>
              </a:ext>
            </a:extLst>
          </p:cNvPr>
          <p:cNvSpPr>
            <a:spLocks noGrp="1"/>
          </p:cNvSpPr>
          <p:nvPr>
            <p:ph type="body" sz="quarter" idx="41" hasCustomPrompt="1"/>
          </p:nvPr>
        </p:nvSpPr>
        <p:spPr>
          <a:xfrm>
            <a:off x="426488" y="2419844"/>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9"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81836" t="-4713" b="16530"/>
          <a:stretch/>
        </p:blipFill>
        <p:spPr>
          <a:xfrm>
            <a:off x="11547793" y="188640"/>
            <a:ext cx="424356" cy="459624"/>
          </a:xfrm>
          <a:prstGeom prst="rect">
            <a:avLst/>
          </a:prstGeom>
        </p:spPr>
      </p:pic>
      <p:cxnSp>
        <p:nvCxnSpPr>
          <p:cNvPr id="11"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50719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6"/>
            <a:extLst>
              <a:ext uri="{FF2B5EF4-FFF2-40B4-BE49-F238E27FC236}">
                <a16:creationId xmlns:a16="http://schemas.microsoft.com/office/drawing/2014/main" id="{F376ABD1-4930-42EB-9A73-9A9C7C6BF2D3}"/>
              </a:ext>
            </a:extLst>
          </p:cNvPr>
          <p:cNvSpPr/>
          <p:nvPr userDrawn="1"/>
        </p:nvSpPr>
        <p:spPr>
          <a:xfrm>
            <a:off x="407988" y="6555970"/>
            <a:ext cx="3424326" cy="302029"/>
          </a:xfrm>
          <a:prstGeom prst="rect">
            <a:avLst/>
          </a:prstGeom>
        </p:spPr>
        <p:txBody>
          <a:bodyPr wrap="square" lIns="0" tIns="0" rIns="0" bIns="0" anchor="ctr" anchorCtr="0">
            <a:noAutofit/>
          </a:bodyPr>
          <a:lstStyle/>
          <a:p>
            <a:pPr marL="0" marR="0" lvl="0" indent="0" algn="l" defTabSz="914400" rtl="0" eaLnBrk="1" fontAlgn="auto" latinLnBrk="0" hangingPunct="1">
              <a:lnSpc>
                <a:spcPct val="85000"/>
              </a:lnSpc>
              <a:spcBef>
                <a:spcPts val="0"/>
              </a:spcBef>
              <a:spcAft>
                <a:spcPts val="0"/>
              </a:spcAft>
              <a:buClrTx/>
              <a:buSzTx/>
              <a:buFontTx/>
              <a:buNone/>
              <a:tabLst/>
              <a:defRPr/>
            </a:pPr>
            <a:r>
              <a:rPr lang="en-US" sz="800" kern="0" dirty="0">
                <a:solidFill>
                  <a:srgbClr val="00458D"/>
                </a:solidFill>
                <a:latin typeface="+mn-lt"/>
                <a:ea typeface="+mn-ea"/>
                <a:cs typeface="Arial" panose="020B0604020202020204" pitchFamily="34" charset="0"/>
              </a:rPr>
              <a:t>AA GDPR </a:t>
            </a:r>
            <a:r>
              <a:rPr lang="mr-IN" sz="800" kern="0" dirty="0">
                <a:solidFill>
                  <a:srgbClr val="00458D"/>
                </a:solidFill>
                <a:latin typeface="+mn-lt"/>
                <a:ea typeface="+mn-ea"/>
                <a:cs typeface="Arial" panose="020B0604020202020204" pitchFamily="34" charset="0"/>
              </a:rPr>
              <a:t>–</a:t>
            </a:r>
            <a:r>
              <a:rPr lang="en-US" sz="800" kern="0" dirty="0">
                <a:solidFill>
                  <a:srgbClr val="00458D"/>
                </a:solidFill>
                <a:latin typeface="+mn-lt"/>
                <a:ea typeface="+mn-ea"/>
                <a:cs typeface="Arial" panose="020B0604020202020204" pitchFamily="34" charset="0"/>
              </a:rPr>
              <a:t> Deletion</a:t>
            </a:r>
            <a:r>
              <a:rPr lang="en-US" sz="800" kern="0" baseline="0" dirty="0">
                <a:solidFill>
                  <a:srgbClr val="00458D"/>
                </a:solidFill>
                <a:latin typeface="+mn-lt"/>
                <a:ea typeface="+mn-ea"/>
                <a:cs typeface="Arial" panose="020B0604020202020204" pitchFamily="34" charset="0"/>
              </a:rPr>
              <a:t> Impact Study  |  </a:t>
            </a:r>
            <a:r>
              <a:rPr lang="en-US" sz="800" dirty="0">
                <a:solidFill>
                  <a:srgbClr val="E40A38"/>
                </a:solidFill>
                <a:latin typeface="Century Gothic"/>
              </a:rPr>
              <a:t>Confidentiality</a:t>
            </a:r>
            <a:r>
              <a:rPr lang="en-US" sz="800" baseline="0" dirty="0">
                <a:solidFill>
                  <a:srgbClr val="E40A38"/>
                </a:solidFill>
                <a:latin typeface="Century Gothic"/>
              </a:rPr>
              <a:t> Level</a:t>
            </a:r>
            <a:endParaRPr lang="en-US" sz="800" dirty="0">
              <a:solidFill>
                <a:srgbClr val="E40A38"/>
              </a:solidFill>
              <a:latin typeface="Century Gothic"/>
            </a:endParaRPr>
          </a:p>
          <a:p>
            <a:pPr lvl="0" algn="l" defTabSz="914400">
              <a:lnSpc>
                <a:spcPct val="85000"/>
              </a:lnSpc>
              <a:defRPr/>
            </a:pPr>
            <a:endParaRPr lang="en-US" sz="800" kern="0" dirty="0">
              <a:solidFill>
                <a:srgbClr val="00458D"/>
              </a:solidFill>
              <a:latin typeface="+mn-lt"/>
              <a:ea typeface="+mn-ea"/>
              <a:cs typeface="Arial" panose="020B0604020202020204" pitchFamily="34" charset="0"/>
            </a:endParaRPr>
          </a:p>
        </p:txBody>
      </p:sp>
      <p:sp>
        <p:nvSpPr>
          <p:cNvPr id="13" name="Retângulo 43">
            <a:extLst>
              <a:ext uri="{FF2B5EF4-FFF2-40B4-BE49-F238E27FC236}">
                <a16:creationId xmlns:a16="http://schemas.microsoft.com/office/drawing/2014/main" id="{834ADCB4-BFB1-450D-8F6D-64217F4CD92C}"/>
              </a:ext>
            </a:extLst>
          </p:cNvPr>
          <p:cNvSpPr/>
          <p:nvPr userDrawn="1"/>
        </p:nvSpPr>
        <p:spPr>
          <a:xfrm>
            <a:off x="3634899" y="653543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Organization Chart">
    <p:bg>
      <p:bgRef idx="1001">
        <a:schemeClr val="bg1"/>
      </p:bgRef>
    </p:bg>
    <p:spTree>
      <p:nvGrpSpPr>
        <p:cNvPr id="1" name=""/>
        <p:cNvGrpSpPr/>
        <p:nvPr/>
      </p:nvGrpSpPr>
      <p:grpSpPr>
        <a:xfrm>
          <a:off x="0" y="0"/>
          <a:ext cx="0" cy="0"/>
          <a:chOff x="0" y="0"/>
          <a:chExt cx="0" cy="0"/>
        </a:xfrm>
      </p:grpSpPr>
      <p:sp>
        <p:nvSpPr>
          <p:cNvPr id="42" name="Text Placeholder 7">
            <a:extLst>
              <a:ext uri="{FF2B5EF4-FFF2-40B4-BE49-F238E27FC236}">
                <a16:creationId xmlns:a16="http://schemas.microsoft.com/office/drawing/2014/main" id="{5889F4BD-9B8F-420C-96FD-C732EE0EE6BD}"/>
              </a:ext>
            </a:extLst>
          </p:cNvPr>
          <p:cNvSpPr>
            <a:spLocks noGrp="1"/>
          </p:cNvSpPr>
          <p:nvPr>
            <p:ph type="body" sz="quarter" idx="38" hasCustomPrompt="1"/>
          </p:nvPr>
        </p:nvSpPr>
        <p:spPr>
          <a:xfrm>
            <a:off x="666750" y="5733255"/>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a16="http://schemas.microsoft.com/office/drawing/2014/main" id="{E26F6CC5-0FBD-4B39-8067-DA4CA3D08DF5}"/>
              </a:ext>
            </a:extLst>
          </p:cNvPr>
          <p:cNvSpPr>
            <a:spLocks noGrp="1"/>
          </p:cNvSpPr>
          <p:nvPr>
            <p:ph type="body" sz="quarter" idx="39" hasCustomPrompt="1"/>
          </p:nvPr>
        </p:nvSpPr>
        <p:spPr>
          <a:xfrm>
            <a:off x="2794164" y="5737641"/>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a16="http://schemas.microsoft.com/office/drawing/2014/main" id="{6D83DCD9-FC24-4ACE-8B52-269E78EA5154}"/>
              </a:ext>
            </a:extLst>
          </p:cNvPr>
          <p:cNvSpPr>
            <a:spLocks noGrp="1"/>
          </p:cNvSpPr>
          <p:nvPr>
            <p:ph type="body" sz="quarter" idx="40" hasCustomPrompt="1"/>
          </p:nvPr>
        </p:nvSpPr>
        <p:spPr>
          <a:xfrm>
            <a:off x="4927473" y="5737641"/>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a16="http://schemas.microsoft.com/office/drawing/2014/main" id="{75441542-8C67-4120-B77E-FF0148E22F4B}"/>
              </a:ext>
            </a:extLst>
          </p:cNvPr>
          <p:cNvSpPr>
            <a:spLocks noGrp="1"/>
          </p:cNvSpPr>
          <p:nvPr>
            <p:ph type="body" sz="quarter" idx="41" hasCustomPrompt="1"/>
          </p:nvPr>
        </p:nvSpPr>
        <p:spPr>
          <a:xfrm>
            <a:off x="7060200" y="5733156"/>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6" name="Text Placeholder 7">
            <a:extLst>
              <a:ext uri="{FF2B5EF4-FFF2-40B4-BE49-F238E27FC236}">
                <a16:creationId xmlns:a16="http://schemas.microsoft.com/office/drawing/2014/main" id="{B4323275-6F19-499D-9A1B-2C56B8029E99}"/>
              </a:ext>
            </a:extLst>
          </p:cNvPr>
          <p:cNvSpPr>
            <a:spLocks noGrp="1"/>
          </p:cNvSpPr>
          <p:nvPr>
            <p:ph type="body" sz="quarter" idx="42" hasCustomPrompt="1"/>
          </p:nvPr>
        </p:nvSpPr>
        <p:spPr>
          <a:xfrm>
            <a:off x="9192926" y="5733156"/>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9" name="Text Placeholder 7">
            <a:extLst>
              <a:ext uri="{FF2B5EF4-FFF2-40B4-BE49-F238E27FC236}">
                <a16:creationId xmlns:a16="http://schemas.microsoft.com/office/drawing/2014/main" id="{5AAEF36F-2753-4DC6-898C-49B56113E4F4}"/>
              </a:ext>
            </a:extLst>
          </p:cNvPr>
          <p:cNvSpPr>
            <a:spLocks noGrp="1"/>
          </p:cNvSpPr>
          <p:nvPr>
            <p:ph type="body" sz="quarter" idx="37" hasCustomPrompt="1"/>
          </p:nvPr>
        </p:nvSpPr>
        <p:spPr>
          <a:xfrm>
            <a:off x="3647728" y="1958081"/>
            <a:ext cx="1440160" cy="1152128"/>
          </a:xfrm>
          <a:prstGeom prst="rect">
            <a:avLst/>
          </a:prstGeom>
          <a:solidFill>
            <a:srgbClr val="0070AD"/>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37" name="Text Placeholder 7">
            <a:extLst>
              <a:ext uri="{FF2B5EF4-FFF2-40B4-BE49-F238E27FC236}">
                <a16:creationId xmlns:a16="http://schemas.microsoft.com/office/drawing/2014/main" id="{AD94FF36-F4B8-4ED6-BB44-FDBFDBFA2A1C}"/>
              </a:ext>
            </a:extLst>
          </p:cNvPr>
          <p:cNvSpPr>
            <a:spLocks noGrp="1"/>
          </p:cNvSpPr>
          <p:nvPr>
            <p:ph type="body" sz="quarter" idx="35" hasCustomPrompt="1"/>
          </p:nvPr>
        </p:nvSpPr>
        <p:spPr>
          <a:xfrm>
            <a:off x="6384032" y="3428999"/>
            <a:ext cx="144016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8" name="Rectangle 7">
            <a:extLst>
              <a:ext uri="{FF2B5EF4-FFF2-40B4-BE49-F238E27FC236}">
                <a16:creationId xmlns:a16="http://schemas.microsoft.com/office/drawing/2014/main" id="{404E50B0-1D58-4F15-A351-E3515806816D}"/>
              </a:ext>
            </a:extLst>
          </p:cNvPr>
          <p:cNvSpPr/>
          <p:nvPr/>
        </p:nvSpPr>
        <p:spPr>
          <a:xfrm>
            <a:off x="3589947" y="1916832"/>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2" name="Rectangle 11">
            <a:extLst>
              <a:ext uri="{FF2B5EF4-FFF2-40B4-BE49-F238E27FC236}">
                <a16:creationId xmlns:a16="http://schemas.microsoft.com/office/drawing/2014/main" id="{AE59D603-4EF9-47FC-B148-3573A831D791}"/>
              </a:ext>
            </a:extLst>
          </p:cNvPr>
          <p:cNvSpPr/>
          <p:nvPr/>
        </p:nvSpPr>
        <p:spPr>
          <a:xfrm>
            <a:off x="6337816" y="3389316"/>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6" name="Rectangle 15">
            <a:extLst>
              <a:ext uri="{FF2B5EF4-FFF2-40B4-BE49-F238E27FC236}">
                <a16:creationId xmlns:a16="http://schemas.microsoft.com/office/drawing/2014/main" id="{58AC5158-E8A1-44A7-8617-AC56F0DD1719}"/>
              </a:ext>
            </a:extLst>
          </p:cNvPr>
          <p:cNvSpPr/>
          <p:nvPr/>
        </p:nvSpPr>
        <p:spPr>
          <a:xfrm>
            <a:off x="839788" y="3389316"/>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7" name="TextBox 16">
            <a:extLst>
              <a:ext uri="{FF2B5EF4-FFF2-40B4-BE49-F238E27FC236}">
                <a16:creationId xmlns:a16="http://schemas.microsoft.com/office/drawing/2014/main" id="{C761E736-25EA-4914-A717-28A039625E8C}"/>
              </a:ext>
            </a:extLst>
          </p:cNvPr>
          <p:cNvSpPr txBox="1"/>
          <p:nvPr/>
        </p:nvSpPr>
        <p:spPr>
          <a:xfrm>
            <a:off x="883343" y="3711981"/>
            <a:ext cx="1239750" cy="510909"/>
          </a:xfrm>
          <a:prstGeom prst="rect">
            <a:avLst/>
          </a:prstGeom>
          <a:noFill/>
        </p:spPr>
        <p:txBody>
          <a:bodyPr wrap="square" rtlCol="0">
            <a:spAutoFit/>
          </a:bodyPr>
          <a:lstStyle/>
          <a:p>
            <a:pPr algn="r">
              <a:lnSpc>
                <a:spcPct val="85000"/>
              </a:lnSpc>
            </a:pPr>
            <a:r>
              <a:rPr lang="en-US" sz="1600" b="1" kern="0" dirty="0">
                <a:solidFill>
                  <a:schemeClr val="bg1"/>
                </a:solidFill>
                <a:latin typeface="+mj-lt"/>
                <a:ea typeface="Georgia" charset="0"/>
                <a:cs typeface="Georgia" charset="0"/>
                <a:sym typeface="Arial"/>
              </a:rPr>
              <a:t>Group Name</a:t>
            </a:r>
          </a:p>
        </p:txBody>
      </p:sp>
      <p:cxnSp>
        <p:nvCxnSpPr>
          <p:cNvPr id="19" name="Straight Connector 18">
            <a:extLst>
              <a:ext uri="{FF2B5EF4-FFF2-40B4-BE49-F238E27FC236}">
                <a16:creationId xmlns:a16="http://schemas.microsoft.com/office/drawing/2014/main" id="{A898D83E-9F4A-4269-9BEB-326164B60B7C}"/>
              </a:ext>
            </a:extLst>
          </p:cNvPr>
          <p:cNvCxnSpPr>
            <a:cxnSpLocks/>
          </p:cNvCxnSpPr>
          <p:nvPr userDrawn="1"/>
        </p:nvCxnSpPr>
        <p:spPr>
          <a:xfrm>
            <a:off x="4367808"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87D369E-74E6-4DE1-ADB0-EB6EF05664B8}"/>
              </a:ext>
            </a:extLst>
          </p:cNvPr>
          <p:cNvCxnSpPr>
            <a:cxnSpLocks/>
          </p:cNvCxnSpPr>
          <p:nvPr userDrawn="1"/>
        </p:nvCxnSpPr>
        <p:spPr>
          <a:xfrm>
            <a:off x="7104112"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7AB8857-3B0E-4067-BC64-A4C0AE330199}"/>
              </a:ext>
            </a:extLst>
          </p:cNvPr>
          <p:cNvCxnSpPr>
            <a:cxnSpLocks/>
          </p:cNvCxnSpPr>
          <p:nvPr userDrawn="1"/>
        </p:nvCxnSpPr>
        <p:spPr>
          <a:xfrm>
            <a:off x="5879976" y="4004369"/>
            <a:ext cx="432048"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38843B7-B08D-445C-8E69-55E9ADD60136}"/>
              </a:ext>
            </a:extLst>
          </p:cNvPr>
          <p:cNvCxnSpPr>
            <a:cxnSpLocks/>
          </p:cNvCxnSpPr>
          <p:nvPr userDrawn="1"/>
        </p:nvCxnSpPr>
        <p:spPr>
          <a:xfrm>
            <a:off x="2711624" y="4653135"/>
            <a:ext cx="0" cy="504056"/>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65716183-FC6B-4383-8EF6-37E5349AAF9A}"/>
              </a:ext>
            </a:extLst>
          </p:cNvPr>
          <p:cNvCxnSpPr>
            <a:cxnSpLocks/>
          </p:cNvCxnSpPr>
          <p:nvPr userDrawn="1"/>
        </p:nvCxnSpPr>
        <p:spPr>
          <a:xfrm>
            <a:off x="1612454" y="5226817"/>
            <a:ext cx="8588002" cy="0"/>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C480400D-CA47-444B-970B-5A484E54E6A1}"/>
              </a:ext>
            </a:extLst>
          </p:cNvPr>
          <p:cNvCxnSpPr>
            <a:cxnSpLocks/>
          </p:cNvCxnSpPr>
          <p:nvPr userDrawn="1"/>
        </p:nvCxnSpPr>
        <p:spPr>
          <a:xfrm>
            <a:off x="1631690" y="5229100"/>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813536BE-88C6-4525-9D18-D74E0DCB4682}"/>
              </a:ext>
            </a:extLst>
          </p:cNvPr>
          <p:cNvCxnSpPr>
            <a:cxnSpLocks/>
          </p:cNvCxnSpPr>
          <p:nvPr userDrawn="1"/>
        </p:nvCxnSpPr>
        <p:spPr>
          <a:xfrm>
            <a:off x="3764417"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01B274A1-2898-403F-9A81-C1625F15BF58}"/>
              </a:ext>
            </a:extLst>
          </p:cNvPr>
          <p:cNvCxnSpPr>
            <a:cxnSpLocks/>
          </p:cNvCxnSpPr>
          <p:nvPr userDrawn="1"/>
        </p:nvCxnSpPr>
        <p:spPr>
          <a:xfrm>
            <a:off x="5897144"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CC25A9B7-5673-4E49-ABD6-8D0E06EDD927}"/>
              </a:ext>
            </a:extLst>
          </p:cNvPr>
          <p:cNvCxnSpPr>
            <a:cxnSpLocks/>
          </p:cNvCxnSpPr>
          <p:nvPr userDrawn="1"/>
        </p:nvCxnSpPr>
        <p:spPr>
          <a:xfrm>
            <a:off x="8029871"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D026C540-9EA3-4699-A6BC-DF9BDF921E83}"/>
              </a:ext>
            </a:extLst>
          </p:cNvPr>
          <p:cNvCxnSpPr>
            <a:cxnSpLocks/>
          </p:cNvCxnSpPr>
          <p:nvPr userDrawn="1"/>
        </p:nvCxnSpPr>
        <p:spPr>
          <a:xfrm>
            <a:off x="10179266" y="5219674"/>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sp>
        <p:nvSpPr>
          <p:cNvPr id="34" name="Text Placeholder 7">
            <a:extLst>
              <a:ext uri="{FF2B5EF4-FFF2-40B4-BE49-F238E27FC236}">
                <a16:creationId xmlns:a16="http://schemas.microsoft.com/office/drawing/2014/main" id="{0853CDE9-3036-46C6-AB9B-6C5E6B531E6E}"/>
              </a:ext>
            </a:extLst>
          </p:cNvPr>
          <p:cNvSpPr>
            <a:spLocks noGrp="1"/>
          </p:cNvSpPr>
          <p:nvPr>
            <p:ph type="body" sz="quarter" idx="32" hasCustomPrompt="1"/>
          </p:nvPr>
        </p:nvSpPr>
        <p:spPr>
          <a:xfrm>
            <a:off x="5157506" y="2091773"/>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5" name="Text Placeholder 7">
            <a:extLst>
              <a:ext uri="{FF2B5EF4-FFF2-40B4-BE49-F238E27FC236}">
                <a16:creationId xmlns:a16="http://schemas.microsoft.com/office/drawing/2014/main" id="{41BEF085-D952-4028-B6B4-18F2CB2BE51E}"/>
              </a:ext>
            </a:extLst>
          </p:cNvPr>
          <p:cNvSpPr>
            <a:spLocks noGrp="1"/>
          </p:cNvSpPr>
          <p:nvPr>
            <p:ph type="body" sz="quarter" idx="33" hasCustomPrompt="1"/>
          </p:nvPr>
        </p:nvSpPr>
        <p:spPr>
          <a:xfrm>
            <a:off x="2391842" y="3564257"/>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6" name="Text Placeholder 7">
            <a:extLst>
              <a:ext uri="{FF2B5EF4-FFF2-40B4-BE49-F238E27FC236}">
                <a16:creationId xmlns:a16="http://schemas.microsoft.com/office/drawing/2014/main" id="{25AB3DC5-A8F4-44C0-B0E0-2B42559A081F}"/>
              </a:ext>
            </a:extLst>
          </p:cNvPr>
          <p:cNvSpPr>
            <a:spLocks noGrp="1"/>
          </p:cNvSpPr>
          <p:nvPr>
            <p:ph type="body" sz="quarter" idx="34" hasCustomPrompt="1"/>
          </p:nvPr>
        </p:nvSpPr>
        <p:spPr>
          <a:xfrm>
            <a:off x="7896622" y="3564257"/>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8" name="Text Placeholder 7">
            <a:extLst>
              <a:ext uri="{FF2B5EF4-FFF2-40B4-BE49-F238E27FC236}">
                <a16:creationId xmlns:a16="http://schemas.microsoft.com/office/drawing/2014/main" id="{C9C72BE0-AF43-4AA8-8142-178566D9F143}"/>
              </a:ext>
            </a:extLst>
          </p:cNvPr>
          <p:cNvSpPr>
            <a:spLocks noGrp="1"/>
          </p:cNvSpPr>
          <p:nvPr>
            <p:ph type="body" sz="quarter" idx="36" hasCustomPrompt="1"/>
          </p:nvPr>
        </p:nvSpPr>
        <p:spPr>
          <a:xfrm>
            <a:off x="881063" y="3428106"/>
            <a:ext cx="144016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41"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47"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40"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50719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51" name="Rectangle 27">
            <a:hlinkClick r:id="rId2"/>
            <a:extLst>
              <a:ext uri="{FF2B5EF4-FFF2-40B4-BE49-F238E27FC236}">
                <a16:creationId xmlns:a16="http://schemas.microsoft.com/office/drawing/2014/main" id="{F376ABD1-4930-42EB-9A73-9A9C7C6BF2D3}"/>
              </a:ext>
            </a:extLst>
          </p:cNvPr>
          <p:cNvSpPr/>
          <p:nvPr userDrawn="1"/>
        </p:nvSpPr>
        <p:spPr>
          <a:xfrm>
            <a:off x="407988" y="6555970"/>
            <a:ext cx="3424326" cy="302029"/>
          </a:xfrm>
          <a:prstGeom prst="rect">
            <a:avLst/>
          </a:prstGeom>
        </p:spPr>
        <p:txBody>
          <a:bodyPr wrap="square" lIns="0" tIns="0" rIns="0" bIns="0" anchor="ctr" anchorCtr="0">
            <a:noAutofit/>
          </a:bodyPr>
          <a:lstStyle/>
          <a:p>
            <a:pPr marL="0" marR="0" lvl="0" indent="0" algn="l" defTabSz="914400" rtl="0" eaLnBrk="1" fontAlgn="auto" latinLnBrk="0" hangingPunct="1">
              <a:lnSpc>
                <a:spcPct val="85000"/>
              </a:lnSpc>
              <a:spcBef>
                <a:spcPts val="0"/>
              </a:spcBef>
              <a:spcAft>
                <a:spcPts val="0"/>
              </a:spcAft>
              <a:buClrTx/>
              <a:buSzTx/>
              <a:buFontTx/>
              <a:buNone/>
              <a:tabLst/>
              <a:defRPr/>
            </a:pPr>
            <a:r>
              <a:rPr lang="en-US" sz="800" kern="0" dirty="0">
                <a:solidFill>
                  <a:srgbClr val="00458D"/>
                </a:solidFill>
                <a:latin typeface="+mn-lt"/>
                <a:ea typeface="+mn-ea"/>
                <a:cs typeface="Arial" panose="020B0604020202020204" pitchFamily="34" charset="0"/>
              </a:rPr>
              <a:t>AA GDPR </a:t>
            </a:r>
            <a:r>
              <a:rPr lang="mr-IN" sz="800" kern="0" dirty="0">
                <a:solidFill>
                  <a:srgbClr val="00458D"/>
                </a:solidFill>
                <a:latin typeface="+mn-lt"/>
                <a:ea typeface="+mn-ea"/>
                <a:cs typeface="Arial" panose="020B0604020202020204" pitchFamily="34" charset="0"/>
              </a:rPr>
              <a:t>–</a:t>
            </a:r>
            <a:r>
              <a:rPr lang="en-US" sz="800" kern="0" dirty="0">
                <a:solidFill>
                  <a:srgbClr val="00458D"/>
                </a:solidFill>
                <a:latin typeface="+mn-lt"/>
                <a:ea typeface="+mn-ea"/>
                <a:cs typeface="Arial" panose="020B0604020202020204" pitchFamily="34" charset="0"/>
              </a:rPr>
              <a:t> Deletion</a:t>
            </a:r>
            <a:r>
              <a:rPr lang="en-US" sz="800" kern="0" baseline="0" dirty="0">
                <a:solidFill>
                  <a:srgbClr val="00458D"/>
                </a:solidFill>
                <a:latin typeface="+mn-lt"/>
                <a:ea typeface="+mn-ea"/>
                <a:cs typeface="Arial" panose="020B0604020202020204" pitchFamily="34" charset="0"/>
              </a:rPr>
              <a:t> Impact Study  |  </a:t>
            </a:r>
            <a:r>
              <a:rPr lang="en-US" sz="800" dirty="0">
                <a:solidFill>
                  <a:srgbClr val="E40A38"/>
                </a:solidFill>
                <a:latin typeface="Century Gothic"/>
              </a:rPr>
              <a:t>Confidentiality</a:t>
            </a:r>
            <a:r>
              <a:rPr lang="en-US" sz="800" baseline="0" dirty="0">
                <a:solidFill>
                  <a:srgbClr val="E40A38"/>
                </a:solidFill>
                <a:latin typeface="Century Gothic"/>
              </a:rPr>
              <a:t> Level</a:t>
            </a:r>
            <a:endParaRPr lang="en-US" sz="800" dirty="0">
              <a:solidFill>
                <a:srgbClr val="E40A38"/>
              </a:solidFill>
              <a:latin typeface="Century Gothic"/>
            </a:endParaRPr>
          </a:p>
          <a:p>
            <a:pPr lvl="0" algn="l" defTabSz="914400">
              <a:lnSpc>
                <a:spcPct val="85000"/>
              </a:lnSpc>
              <a:defRPr/>
            </a:pPr>
            <a:endParaRPr lang="en-US" sz="800" kern="0" dirty="0">
              <a:solidFill>
                <a:srgbClr val="00458D"/>
              </a:solidFill>
              <a:latin typeface="+mn-lt"/>
              <a:ea typeface="+mn-ea"/>
              <a:cs typeface="Arial" panose="020B0604020202020204" pitchFamily="34" charset="0"/>
            </a:endParaRPr>
          </a:p>
        </p:txBody>
      </p:sp>
      <p:sp>
        <p:nvSpPr>
          <p:cNvPr id="52" name="Retângulo 43">
            <a:extLst>
              <a:ext uri="{FF2B5EF4-FFF2-40B4-BE49-F238E27FC236}">
                <a16:creationId xmlns:a16="http://schemas.microsoft.com/office/drawing/2014/main" id="{834ADCB4-BFB1-450D-8F6D-64217F4CD92C}"/>
              </a:ext>
            </a:extLst>
          </p:cNvPr>
          <p:cNvSpPr/>
          <p:nvPr userDrawn="1"/>
        </p:nvSpPr>
        <p:spPr>
          <a:xfrm>
            <a:off x="3634899" y="653543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cSld>
  <p:clrMapOvr>
    <a:overrideClrMapping bg1="lt1" tx1="dk1" bg2="lt2" tx2="dk2" accent1="accent1" accent2="accent2" accent3="accent3" accent4="accent4" accent5="accent5" accent6="accent6" hlink="hlink" folHlink="folHlink"/>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Closing1">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reeform 5"/>
          <p:cNvSpPr>
            <a:spLocks/>
          </p:cNvSpPr>
          <p:nvPr userDrawn="1"/>
        </p:nvSpPr>
        <p:spPr bwMode="auto">
          <a:xfrm>
            <a:off x="-1243012" y="-2656920"/>
            <a:ext cx="10768012" cy="11443496"/>
          </a:xfrm>
          <a:custGeom>
            <a:avLst/>
            <a:gdLst>
              <a:gd name="T0" fmla="*/ 854 w 3407"/>
              <a:gd name="T1" fmla="*/ 0 h 3621"/>
              <a:gd name="T2" fmla="*/ 0 w 3407"/>
              <a:gd name="T3" fmla="*/ 0 h 3621"/>
              <a:gd name="T4" fmla="*/ 0 w 3407"/>
              <a:gd name="T5" fmla="*/ 3621 h 3621"/>
              <a:gd name="T6" fmla="*/ 3407 w 3407"/>
              <a:gd name="T7" fmla="*/ 3621 h 3621"/>
              <a:gd name="T8" fmla="*/ 3407 w 3407"/>
              <a:gd name="T9" fmla="*/ 3617 h 3621"/>
              <a:gd name="T10" fmla="*/ 179 w 3407"/>
              <a:gd name="T11" fmla="*/ 3617 h 3621"/>
              <a:gd name="T12" fmla="*/ 2096 w 3407"/>
              <a:gd name="T13" fmla="*/ 1606 h 3621"/>
              <a:gd name="T14" fmla="*/ 854 w 3407"/>
              <a:gd name="T15" fmla="*/ 0 h 36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07" h="3621">
                <a:moveTo>
                  <a:pt x="854" y="0"/>
                </a:moveTo>
                <a:cubicBezTo>
                  <a:pt x="0" y="0"/>
                  <a:pt x="0" y="0"/>
                  <a:pt x="0" y="0"/>
                </a:cubicBezTo>
                <a:cubicBezTo>
                  <a:pt x="0" y="3621"/>
                  <a:pt x="0" y="3621"/>
                  <a:pt x="0" y="3621"/>
                </a:cubicBezTo>
                <a:cubicBezTo>
                  <a:pt x="3407" y="3621"/>
                  <a:pt x="3407" y="3621"/>
                  <a:pt x="3407" y="3621"/>
                </a:cubicBezTo>
                <a:cubicBezTo>
                  <a:pt x="3407" y="3617"/>
                  <a:pt x="3407" y="3617"/>
                  <a:pt x="3407" y="3617"/>
                </a:cubicBezTo>
                <a:cubicBezTo>
                  <a:pt x="179" y="3617"/>
                  <a:pt x="179" y="3617"/>
                  <a:pt x="179" y="3617"/>
                </a:cubicBezTo>
                <a:cubicBezTo>
                  <a:pt x="2551" y="2996"/>
                  <a:pt x="2421" y="1729"/>
                  <a:pt x="2096" y="1606"/>
                </a:cubicBezTo>
                <a:cubicBezTo>
                  <a:pt x="2281" y="2130"/>
                  <a:pt x="865" y="1627"/>
                  <a:pt x="854" y="0"/>
                </a:cubicBezTo>
              </a:path>
            </a:pathLst>
          </a:custGeom>
          <a:solidFill>
            <a:srgbClr val="300B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9" name="Group 8"/>
          <p:cNvGrpSpPr/>
          <p:nvPr userDrawn="1"/>
        </p:nvGrpSpPr>
        <p:grpSpPr>
          <a:xfrm>
            <a:off x="4979035" y="2404110"/>
            <a:ext cx="735013" cy="682321"/>
            <a:chOff x="5662614" y="3032124"/>
            <a:chExt cx="863600" cy="801689"/>
          </a:xfrm>
        </p:grpSpPr>
        <p:sp>
          <p:nvSpPr>
            <p:cNvPr id="10" name="Freeform 9"/>
            <p:cNvSpPr>
              <a:spLocks/>
            </p:cNvSpPr>
            <p:nvPr/>
          </p:nvSpPr>
          <p:spPr bwMode="auto">
            <a:xfrm>
              <a:off x="5959476" y="3368675"/>
              <a:ext cx="566738" cy="465138"/>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0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2"/>
            <p:cNvSpPr>
              <a:spLocks/>
            </p:cNvSpPr>
            <p:nvPr/>
          </p:nvSpPr>
          <p:spPr bwMode="auto">
            <a:xfrm>
              <a:off x="5662614" y="3032124"/>
              <a:ext cx="863600" cy="736599"/>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5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Rectangle 13"/>
          <p:cNvSpPr/>
          <p:nvPr userDrawn="1"/>
        </p:nvSpPr>
        <p:spPr>
          <a:xfrm>
            <a:off x="6536184" y="2886346"/>
            <a:ext cx="5125720" cy="7703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pPr>
            <a:r>
              <a:rPr lang="en-US" sz="900" dirty="0">
                <a:solidFill>
                  <a:schemeClr val="tx1"/>
                </a:solidFill>
              </a:rPr>
              <a:t>With more than 190,000 people, Capgemini is present in over 40 countries and celebrates its 50th Anniversary year in 2017. A global leader in consulting, technology and outsourcing services, the Group reported 2016 global revenues of EUR 12.5 billion. Together with its clients, Capgemini creates and delivers business, technology and digital solutions that fit their needs, enabling them to achieve innovation and competitiveness. A deeply multicultural organization, Capgemini has developed its own way of working, </a:t>
            </a:r>
            <a:r>
              <a:rPr lang="en-US" sz="900" dirty="0">
                <a:solidFill>
                  <a:schemeClr val="accent1"/>
                </a:solidFill>
              </a:rPr>
              <a:t>the Collaborative Business Experience™</a:t>
            </a:r>
            <a:r>
              <a:rPr lang="en-US" sz="900" dirty="0">
                <a:solidFill>
                  <a:schemeClr val="tx1"/>
                </a:solidFill>
              </a:rPr>
              <a:t>, and draws on </a:t>
            </a:r>
            <a:r>
              <a:rPr lang="en-US" sz="900" dirty="0">
                <a:solidFill>
                  <a:schemeClr val="accent1"/>
                </a:solidFill>
              </a:rPr>
              <a:t>Rightshore</a:t>
            </a:r>
            <a:r>
              <a:rPr lang="en-US" sz="900" baseline="30000" dirty="0">
                <a:solidFill>
                  <a:schemeClr val="accent1"/>
                </a:solidFill>
              </a:rPr>
              <a:t>®</a:t>
            </a:r>
            <a:r>
              <a:rPr lang="en-US" sz="900" dirty="0">
                <a:solidFill>
                  <a:schemeClr val="tx1"/>
                </a:solidFill>
              </a:rPr>
              <a:t>, its worldwide delivery model.</a:t>
            </a:r>
          </a:p>
        </p:txBody>
      </p:sp>
      <p:sp>
        <p:nvSpPr>
          <p:cNvPr id="15" name="Rectangle 14"/>
          <p:cNvSpPr/>
          <p:nvPr userDrawn="1"/>
        </p:nvSpPr>
        <p:spPr>
          <a:xfrm>
            <a:off x="6536184" y="2507082"/>
            <a:ext cx="2219960" cy="229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400" dirty="0">
                <a:solidFill>
                  <a:schemeClr val="accent1"/>
                </a:solidFill>
              </a:rPr>
              <a:t>About Capgemini</a:t>
            </a:r>
          </a:p>
        </p:txBody>
      </p:sp>
      <p:sp>
        <p:nvSpPr>
          <p:cNvPr id="16" name="Rectangle 15"/>
          <p:cNvSpPr/>
          <p:nvPr userDrawn="1"/>
        </p:nvSpPr>
        <p:spPr>
          <a:xfrm>
            <a:off x="6536184" y="4235826"/>
            <a:ext cx="2057400"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spcAft>
                <a:spcPts val="600"/>
              </a:spcAft>
            </a:pPr>
            <a:r>
              <a:rPr lang="en-US" sz="900" dirty="0">
                <a:solidFill>
                  <a:schemeClr val="tx1"/>
                </a:solidFill>
              </a:rPr>
              <a:t>Learn more about us at</a:t>
            </a:r>
          </a:p>
          <a:p>
            <a:pPr algn="just">
              <a:lnSpc>
                <a:spcPts val="1200"/>
              </a:lnSpc>
            </a:pPr>
            <a:r>
              <a:rPr lang="en-US" sz="1400" dirty="0">
                <a:solidFill>
                  <a:schemeClr val="accent2"/>
                </a:solidFill>
              </a:rPr>
              <a:t>www.capgemini.com</a:t>
            </a:r>
          </a:p>
        </p:txBody>
      </p:sp>
      <p:pic>
        <p:nvPicPr>
          <p:cNvPr id="17" name="Picture 2" descr="D:\My Work\Template\Icons\Social Media\LinkedIN.png">
            <a:hlinkClick r:id="rId2"/>
          </p:cNvPr>
          <p:cNvPicPr>
            <a:picLocks noChangeAspect="1" noChangeArrowheads="1"/>
          </p:cNvPicPr>
          <p:nvPr userDrawn="1"/>
        </p:nvPicPr>
        <p:blipFill>
          <a:blip r:embed="rId3" cstate="print"/>
          <a:srcRect/>
          <a:stretch>
            <a:fillRect/>
          </a:stretch>
        </p:blipFill>
        <p:spPr bwMode="auto">
          <a:xfrm>
            <a:off x="798415" y="3979258"/>
            <a:ext cx="333195" cy="333195"/>
          </a:xfrm>
          <a:prstGeom prst="rect">
            <a:avLst/>
          </a:prstGeom>
          <a:noFill/>
        </p:spPr>
      </p:pic>
      <p:pic>
        <p:nvPicPr>
          <p:cNvPr id="18" name="Picture 4" descr="D:\My Work\Template\Icons\Social Media\SlideShare.png">
            <a:hlinkClick r:id="rId4"/>
          </p:cNvPr>
          <p:cNvPicPr>
            <a:picLocks noChangeAspect="1" noChangeArrowheads="1"/>
          </p:cNvPicPr>
          <p:nvPr userDrawn="1"/>
        </p:nvPicPr>
        <p:blipFill>
          <a:blip r:embed="rId5" cstate="print"/>
          <a:srcRect/>
          <a:stretch>
            <a:fillRect/>
          </a:stretch>
        </p:blipFill>
        <p:spPr bwMode="auto">
          <a:xfrm>
            <a:off x="1181792" y="3979258"/>
            <a:ext cx="333195" cy="333195"/>
          </a:xfrm>
          <a:prstGeom prst="rect">
            <a:avLst/>
          </a:prstGeom>
          <a:noFill/>
        </p:spPr>
      </p:pic>
      <p:pic>
        <p:nvPicPr>
          <p:cNvPr id="19" name="Picture 5" descr="D:\My Work\Template\Icons\Social Media\Twitter.png">
            <a:hlinkClick r:id="rId6"/>
          </p:cNvPr>
          <p:cNvPicPr>
            <a:picLocks noChangeAspect="1" noChangeArrowheads="1"/>
          </p:cNvPicPr>
          <p:nvPr userDrawn="1"/>
        </p:nvPicPr>
        <p:blipFill>
          <a:blip r:embed="rId7" cstate="print"/>
          <a:srcRect/>
          <a:stretch>
            <a:fillRect/>
          </a:stretch>
        </p:blipFill>
        <p:spPr bwMode="auto">
          <a:xfrm>
            <a:off x="1565169" y="3979258"/>
            <a:ext cx="333195" cy="333195"/>
          </a:xfrm>
          <a:prstGeom prst="rect">
            <a:avLst/>
          </a:prstGeom>
          <a:noFill/>
        </p:spPr>
      </p:pic>
      <p:pic>
        <p:nvPicPr>
          <p:cNvPr id="20" name="Picture 6" descr="D:\My Work\Template\Icons\Social Media\YouTube.png">
            <a:hlinkClick r:id="rId8"/>
          </p:cNvPr>
          <p:cNvPicPr>
            <a:picLocks noChangeAspect="1" noChangeArrowheads="1"/>
          </p:cNvPicPr>
          <p:nvPr userDrawn="1"/>
        </p:nvPicPr>
        <p:blipFill>
          <a:blip r:embed="rId9" cstate="print"/>
          <a:srcRect/>
          <a:stretch>
            <a:fillRect/>
          </a:stretch>
        </p:blipFill>
        <p:spPr bwMode="auto">
          <a:xfrm>
            <a:off x="1948545" y="3979258"/>
            <a:ext cx="333195" cy="333195"/>
          </a:xfrm>
          <a:prstGeom prst="rect">
            <a:avLst/>
          </a:prstGeom>
          <a:noFill/>
        </p:spPr>
      </p:pic>
      <p:pic>
        <p:nvPicPr>
          <p:cNvPr id="21" name="Picture 7" descr="D:\My Work\Template\Icons\Social Media\Facebook.png">
            <a:hlinkClick r:id="rId10"/>
          </p:cNvPr>
          <p:cNvPicPr>
            <a:picLocks noChangeAspect="1" noChangeArrowheads="1"/>
          </p:cNvPicPr>
          <p:nvPr userDrawn="1"/>
        </p:nvPicPr>
        <p:blipFill>
          <a:blip r:embed="rId11" cstate="print"/>
          <a:srcRect/>
          <a:stretch>
            <a:fillRect/>
          </a:stretch>
        </p:blipFill>
        <p:spPr bwMode="auto">
          <a:xfrm>
            <a:off x="415038" y="3979258"/>
            <a:ext cx="333195" cy="333195"/>
          </a:xfrm>
          <a:prstGeom prst="rect">
            <a:avLst/>
          </a:prstGeom>
          <a:noFill/>
        </p:spPr>
      </p:pic>
      <p:sp>
        <p:nvSpPr>
          <p:cNvPr id="23" name="Rectangle 22"/>
          <p:cNvSpPr/>
          <p:nvPr userDrawn="1"/>
        </p:nvSpPr>
        <p:spPr>
          <a:xfrm>
            <a:off x="415038" y="5640913"/>
            <a:ext cx="4198620" cy="569387"/>
          </a:xfrm>
          <a:prstGeom prst="rect">
            <a:avLst/>
          </a:prstGeom>
        </p:spPr>
        <p:txBody>
          <a:bodyPr wrap="square" lIns="0" tIns="0" rIns="0" bIns="0" anchor="b" anchorCtr="0">
            <a:spAutoFit/>
          </a:bodyPr>
          <a:lstStyle/>
          <a:p>
            <a:pPr>
              <a:spcAft>
                <a:spcPts val="600"/>
              </a:spcAft>
            </a:pPr>
            <a:r>
              <a:rPr lang="en-US" sz="800" noProof="0" dirty="0">
                <a:solidFill>
                  <a:schemeClr val="bg1"/>
                </a:solidFill>
                <a:latin typeface="+mn-lt"/>
                <a:cs typeface="Arial"/>
              </a:rPr>
              <a:t>This message contains information that may be privileged or confidential and is the property of the Capgemini Group.</a:t>
            </a:r>
            <a:br>
              <a:rPr lang="en-US" sz="800" noProof="0" dirty="0">
                <a:solidFill>
                  <a:schemeClr val="bg1"/>
                </a:solidFill>
                <a:latin typeface="+mn-lt"/>
                <a:cs typeface="Arial"/>
              </a:rPr>
            </a:br>
            <a:r>
              <a:rPr lang="en-US" sz="800" noProof="0" dirty="0">
                <a:solidFill>
                  <a:schemeClr val="bg1"/>
                </a:solidFill>
                <a:latin typeface="Arial"/>
                <a:cs typeface="Arial"/>
              </a:rPr>
              <a:t>Copyright © 2017 Capgemini. All rights reserved.</a:t>
            </a:r>
          </a:p>
          <a:p>
            <a:pPr marL="0" marR="0" indent="0" defTabSz="957756" rtl="0" eaLnBrk="1" fontAlgn="auto" latinLnBrk="0" hangingPunct="1">
              <a:lnSpc>
                <a:spcPct val="100000"/>
              </a:lnSpc>
              <a:spcBef>
                <a:spcPts val="0"/>
              </a:spcBef>
              <a:spcAft>
                <a:spcPts val="600"/>
              </a:spcAft>
              <a:buClrTx/>
              <a:buSzTx/>
              <a:buFontTx/>
              <a:buNone/>
              <a:tabLst/>
              <a:defRPr/>
            </a:pPr>
            <a:r>
              <a:rPr lang="en-US" sz="800" noProof="0" dirty="0">
                <a:solidFill>
                  <a:schemeClr val="bg1"/>
                </a:solidFill>
                <a:latin typeface="Arial"/>
                <a:cs typeface="Arial"/>
              </a:rPr>
              <a:t>Rightshore</a:t>
            </a:r>
            <a:r>
              <a:rPr lang="en-US" sz="800" baseline="30000" noProof="0" dirty="0">
                <a:solidFill>
                  <a:schemeClr val="bg1"/>
                </a:solidFill>
                <a:latin typeface="Arial"/>
                <a:cs typeface="Arial"/>
              </a:rPr>
              <a:t>®</a:t>
            </a:r>
            <a:r>
              <a:rPr lang="en-US" sz="800" noProof="0" dirty="0">
                <a:solidFill>
                  <a:schemeClr val="bg1"/>
                </a:solidFill>
                <a:latin typeface="Arial"/>
                <a:cs typeface="Arial"/>
              </a:rPr>
              <a:t> is a trademark belonging to Capgemini.</a:t>
            </a:r>
          </a:p>
        </p:txBody>
      </p:sp>
      <p:sp>
        <p:nvSpPr>
          <p:cNvPr id="24" name="Rectangle 23"/>
          <p:cNvSpPr/>
          <p:nvPr userDrawn="1"/>
        </p:nvSpPr>
        <p:spPr>
          <a:xfrm>
            <a:off x="6536184" y="5933302"/>
            <a:ext cx="5219699" cy="276999"/>
          </a:xfrm>
          <a:prstGeom prst="rect">
            <a:avLst/>
          </a:prstGeom>
        </p:spPr>
        <p:txBody>
          <a:bodyPr wrap="square" lIns="0" tIns="0" rIns="0" bIns="0" anchor="b" anchorCtr="0">
            <a:spAutoFit/>
          </a:bodyPr>
          <a:lstStyle/>
          <a:p>
            <a:pPr>
              <a:spcAft>
                <a:spcPts val="600"/>
              </a:spcAft>
            </a:pPr>
            <a:r>
              <a:rPr lang="en-US" sz="600" dirty="0">
                <a:cs typeface="Arial"/>
              </a:rPr>
              <a:t>This message is intended only for the person to whom it is addressed. If you are not the intended recipient, you are not authorized to read, print, retain, copy, disseminate, distribute, or use this message or any part thereof. If you receive this message in error, please notify the sender immediately and delete all copies of this message. </a:t>
            </a:r>
          </a:p>
        </p:txBody>
      </p:sp>
      <p:sp>
        <p:nvSpPr>
          <p:cNvPr id="25" name="Rectangle 24">
            <a:hlinkClick r:id="rId12"/>
          </p:cNvPr>
          <p:cNvSpPr/>
          <p:nvPr userDrawn="1"/>
        </p:nvSpPr>
        <p:spPr>
          <a:xfrm>
            <a:off x="7489902" y="3812094"/>
            <a:ext cx="2336088"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Rectangle 25">
            <a:hlinkClick r:id="rId13"/>
          </p:cNvPr>
          <p:cNvSpPr/>
          <p:nvPr userDrawn="1"/>
        </p:nvSpPr>
        <p:spPr>
          <a:xfrm>
            <a:off x="10730865" y="3812094"/>
            <a:ext cx="704850"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tangle 26">
            <a:hlinkClick r:id="rId14"/>
          </p:cNvPr>
          <p:cNvSpPr/>
          <p:nvPr userDrawn="1"/>
        </p:nvSpPr>
        <p:spPr>
          <a:xfrm>
            <a:off x="6532245" y="4445639"/>
            <a:ext cx="1851660" cy="183449"/>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29" name="Picture 28"/>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407572" y="4434172"/>
            <a:ext cx="2560320" cy="201012"/>
          </a:xfrm>
          <a:prstGeom prst="rect">
            <a:avLst/>
          </a:prstGeom>
        </p:spPr>
      </p:pic>
    </p:spTree>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Logo 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20968537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Opener3">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0D082B2F-E38E-4D6E-A192-6C0B73045E4D}"/>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1126" b="21349"/>
          <a:stretch/>
        </p:blipFill>
        <p:spPr>
          <a:xfrm flipH="1">
            <a:off x="5739552" y="838199"/>
            <a:ext cx="6452448" cy="6019801"/>
          </a:xfrm>
          <a:prstGeom prst="rect">
            <a:avLst/>
          </a:prstGeom>
        </p:spPr>
      </p:pic>
      <p:sp>
        <p:nvSpPr>
          <p:cNvPr id="6" name="Text Placeholder 13">
            <a:extLst>
              <a:ext uri="{FF2B5EF4-FFF2-40B4-BE49-F238E27FC236}">
                <a16:creationId xmlns:a16="http://schemas.microsoft.com/office/drawing/2014/main" id="{5C674D03-4995-4743-8CE4-61CF32CFBDDE}"/>
              </a:ext>
            </a:extLst>
          </p:cNvPr>
          <p:cNvSpPr>
            <a:spLocks noGrp="1"/>
          </p:cNvSpPr>
          <p:nvPr>
            <p:ph type="body" sz="quarter" idx="11" hasCustomPrompt="1"/>
          </p:nvPr>
        </p:nvSpPr>
        <p:spPr>
          <a:xfrm>
            <a:off x="7032104" y="2946391"/>
            <a:ext cx="4751909" cy="1418714"/>
          </a:xfrm>
          <a:prstGeom prst="rect">
            <a:avLst/>
          </a:prstGeom>
        </p:spPr>
        <p:txBody>
          <a:bodyPr anchor="b">
            <a:normAutofit/>
          </a:bodyPr>
          <a:lstStyle>
            <a:lvl1pPr marL="0" indent="0" algn="r">
              <a:lnSpc>
                <a:spcPts val="3000"/>
              </a:lnSpc>
              <a:buNone/>
              <a:defRPr sz="2600">
                <a:solidFill>
                  <a:schemeClr val="bg1"/>
                </a:solidFill>
              </a:defRPr>
            </a:lvl1pPr>
            <a:lvl2pPr marL="457200" indent="0">
              <a:buNone/>
              <a:defRPr sz="6000">
                <a:solidFill>
                  <a:schemeClr val="bg1"/>
                </a:solidFill>
              </a:defRPr>
            </a:lvl2pPr>
          </a:lstStyle>
          <a:p>
            <a:pPr lvl="0"/>
            <a:r>
              <a:rPr lang="en-US" dirty="0"/>
              <a:t>Click to add section title</a:t>
            </a:r>
          </a:p>
        </p:txBody>
      </p:sp>
      <p:pic>
        <p:nvPicPr>
          <p:cNvPr id="9" name="Picture Placeholder 8">
            <a:extLst>
              <a:ext uri="{FF2B5EF4-FFF2-40B4-BE49-F238E27FC236}">
                <a16:creationId xmlns:a16="http://schemas.microsoft.com/office/drawing/2014/main" id="{E4613513-ABFF-4BEA-B28E-9C187BF2D4BC}"/>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7072" r="38344"/>
          <a:stretch/>
        </p:blipFill>
        <p:spPr>
          <a:xfrm>
            <a:off x="0" y="-1588"/>
            <a:ext cx="6654800" cy="6859588"/>
          </a:xfrm>
          <a:prstGeom prst="rect">
            <a:avLst/>
          </a:prstGeom>
        </p:spPr>
      </p:pic>
    </p:spTree>
    <p:extLst>
      <p:ext uri="{BB962C8B-B14F-4D97-AF65-F5344CB8AC3E}">
        <p14:creationId xmlns:p14="http://schemas.microsoft.com/office/powerpoint/2010/main" val="21321083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Opener4">
    <p:spTree>
      <p:nvGrpSpPr>
        <p:cNvPr id="1" name=""/>
        <p:cNvGrpSpPr/>
        <p:nvPr/>
      </p:nvGrpSpPr>
      <p:grpSpPr>
        <a:xfrm>
          <a:off x="0" y="0"/>
          <a:ext cx="0" cy="0"/>
          <a:chOff x="0" y="0"/>
          <a:chExt cx="0" cy="0"/>
        </a:xfrm>
      </p:grpSpPr>
      <p:sp>
        <p:nvSpPr>
          <p:cNvPr id="9" name="Rectangle 8"/>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9"/>
          <p:cNvSpPr>
            <a:spLocks/>
          </p:cNvSpPr>
          <p:nvPr userDrawn="1"/>
        </p:nvSpPr>
        <p:spPr bwMode="auto">
          <a:xfrm>
            <a:off x="-312712" y="0"/>
            <a:ext cx="8760296" cy="8102938"/>
          </a:xfrm>
          <a:custGeom>
            <a:avLst/>
            <a:gdLst>
              <a:gd name="T0" fmla="*/ 1453 w 1637"/>
              <a:gd name="T1" fmla="*/ 0 h 1514"/>
              <a:gd name="T2" fmla="*/ 1238 w 1637"/>
              <a:gd name="T3" fmla="*/ 494 h 1514"/>
              <a:gd name="T4" fmla="*/ 763 w 1637"/>
              <a:gd name="T5" fmla="*/ 1046 h 1514"/>
              <a:gd name="T6" fmla="*/ 0 w 1637"/>
              <a:gd name="T7" fmla="*/ 1449 h 1514"/>
              <a:gd name="T8" fmla="*/ 0 w 1637"/>
              <a:gd name="T9" fmla="*/ 0 h 1514"/>
              <a:gd name="T10" fmla="*/ 1453 w 1637"/>
              <a:gd name="T11" fmla="*/ 0 h 1514"/>
            </a:gdLst>
            <a:ahLst/>
            <a:cxnLst>
              <a:cxn ang="0">
                <a:pos x="T0" y="T1"/>
              </a:cxn>
              <a:cxn ang="0">
                <a:pos x="T2" y="T3"/>
              </a:cxn>
              <a:cxn ang="0">
                <a:pos x="T4" y="T5"/>
              </a:cxn>
              <a:cxn ang="0">
                <a:pos x="T6" y="T7"/>
              </a:cxn>
              <a:cxn ang="0">
                <a:pos x="T8" y="T9"/>
              </a:cxn>
              <a:cxn ang="0">
                <a:pos x="T10" y="T11"/>
              </a:cxn>
            </a:cxnLst>
            <a:rect l="0" t="0" r="r" b="b"/>
            <a:pathLst>
              <a:path w="1637" h="1514">
                <a:moveTo>
                  <a:pt x="1453" y="0"/>
                </a:moveTo>
                <a:cubicBezTo>
                  <a:pt x="1453" y="0"/>
                  <a:pt x="1637" y="326"/>
                  <a:pt x="1238" y="494"/>
                </a:cubicBezTo>
                <a:cubicBezTo>
                  <a:pt x="840" y="663"/>
                  <a:pt x="594" y="755"/>
                  <a:pt x="763" y="1046"/>
                </a:cubicBezTo>
                <a:cubicBezTo>
                  <a:pt x="230" y="1514"/>
                  <a:pt x="0" y="1449"/>
                  <a:pt x="0" y="1449"/>
                </a:cubicBezTo>
                <a:cubicBezTo>
                  <a:pt x="0" y="0"/>
                  <a:pt x="0" y="0"/>
                  <a:pt x="0" y="0"/>
                </a:cubicBezTo>
                <a:lnTo>
                  <a:pt x="1453"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Picture Placeholder 11">
            <a:extLst>
              <a:ext uri="{FF2B5EF4-FFF2-40B4-BE49-F238E27FC236}">
                <a16:creationId xmlns:a16="http://schemas.microsoft.com/office/drawing/2014/main" id="{D4E263B9-5E55-409E-9F7C-2F67A89E06AA}"/>
              </a:ext>
            </a:extLst>
          </p:cNvPr>
          <p:cNvSpPr>
            <a:spLocks noGrp="1"/>
          </p:cNvSpPr>
          <p:nvPr>
            <p:ph type="pic" sz="quarter" idx="10"/>
          </p:nvPr>
        </p:nvSpPr>
        <p:spPr>
          <a:xfrm>
            <a:off x="4943872" y="-1634"/>
            <a:ext cx="7248128" cy="6859588"/>
          </a:xfrm>
          <a:prstGeom prst="rect">
            <a:avLst/>
          </a:prstGeom>
          <a:noFill/>
        </p:spPr>
        <p:txBody>
          <a:bodyPr anchor="ctr"/>
          <a:lstStyle>
            <a:lvl1pPr marL="0" indent="0" algn="ctr">
              <a:buNone/>
              <a:defRPr/>
            </a:lvl1pPr>
          </a:lstStyle>
          <a:p>
            <a:endParaRPr lang="pt-PT" dirty="0"/>
          </a:p>
        </p:txBody>
      </p:sp>
      <p:pic>
        <p:nvPicPr>
          <p:cNvPr id="10" name="Picture Placeholder 8">
            <a:extLst>
              <a:ext uri="{FF2B5EF4-FFF2-40B4-BE49-F238E27FC236}">
                <a16:creationId xmlns:a16="http://schemas.microsoft.com/office/drawing/2014/main" id="{7DA917D4-CE5A-49F4-8CAC-F6D6EE4C786F}"/>
              </a:ext>
            </a:extLst>
          </p:cNvPr>
          <p:cNvPicPr>
            <a:picLocks noChangeAspect="1"/>
          </p:cNvPicPr>
          <p:nvPr userDrawn="1"/>
        </p:nvPicPr>
        <p:blipFill>
          <a:blip r:embed="rId2">
            <a:extLst>
              <a:ext uri="{28A0092B-C50C-407E-A947-70E740481C1C}">
                <a14:useLocalDpi xmlns:a14="http://schemas.microsoft.com/office/drawing/2010/main" val="0"/>
              </a:ext>
            </a:extLst>
          </a:blip>
          <a:srcRect l="9322" r="9322"/>
          <a:stretch>
            <a:fillRect/>
          </a:stretch>
        </p:blipFill>
        <p:spPr>
          <a:xfrm>
            <a:off x="2273300" y="-1588"/>
            <a:ext cx="9918700" cy="6859588"/>
          </a:xfrm>
          <a:prstGeom prst="rect">
            <a:avLst/>
          </a:prstGeom>
        </p:spPr>
      </p:pic>
      <p:sp>
        <p:nvSpPr>
          <p:cNvPr id="7" name="Text Placeholder 13">
            <a:extLst>
              <a:ext uri="{FF2B5EF4-FFF2-40B4-BE49-F238E27FC236}">
                <a16:creationId xmlns:a16="http://schemas.microsoft.com/office/drawing/2014/main" id="{5C674D03-4995-4743-8CE4-61CF32CFBDDE}"/>
              </a:ext>
            </a:extLst>
          </p:cNvPr>
          <p:cNvSpPr>
            <a:spLocks noGrp="1"/>
          </p:cNvSpPr>
          <p:nvPr>
            <p:ph type="body" sz="quarter" idx="11" hasCustomPrompt="1"/>
          </p:nvPr>
        </p:nvSpPr>
        <p:spPr>
          <a:xfrm>
            <a:off x="407988" y="434513"/>
            <a:ext cx="5471988" cy="1698343"/>
          </a:xfrm>
          <a:prstGeom prst="rect">
            <a:avLst/>
          </a:prstGeom>
        </p:spPr>
        <p:txBody>
          <a:bodyPr anchor="b">
            <a:noAutofit/>
          </a:bodyPr>
          <a:lstStyle>
            <a:lvl1pPr marL="0" indent="0">
              <a:lnSpc>
                <a:spcPts val="3000"/>
              </a:lnSpc>
              <a:buNone/>
              <a:defRPr sz="2600">
                <a:solidFill>
                  <a:schemeClr val="bg1"/>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11"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129668190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8.xml"/><Relationship Id="rId7" Type="http://schemas.openxmlformats.org/officeDocument/2006/relationships/image" Target="../media/image4.svg"/><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image" Target="../media/image3.png"/><Relationship Id="rId5" Type="http://schemas.openxmlformats.org/officeDocument/2006/relationships/theme" Target="../theme/theme2.xml"/><Relationship Id="rId4" Type="http://schemas.openxmlformats.org/officeDocument/2006/relationships/slideLayout" Target="../slideLayouts/slideLayout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7.xml"/><Relationship Id="rId13" Type="http://schemas.openxmlformats.org/officeDocument/2006/relationships/slideLayout" Target="../slideLayouts/slideLayout22.xml"/><Relationship Id="rId18" Type="http://schemas.openxmlformats.org/officeDocument/2006/relationships/slideLayout" Target="../slideLayouts/slideLayout27.xml"/><Relationship Id="rId3" Type="http://schemas.openxmlformats.org/officeDocument/2006/relationships/slideLayout" Target="../slideLayouts/slideLayout12.xml"/><Relationship Id="rId21" Type="http://schemas.openxmlformats.org/officeDocument/2006/relationships/slideLayout" Target="../slideLayouts/slideLayout30.xml"/><Relationship Id="rId7" Type="http://schemas.openxmlformats.org/officeDocument/2006/relationships/slideLayout" Target="../slideLayouts/slideLayout16.xml"/><Relationship Id="rId12" Type="http://schemas.openxmlformats.org/officeDocument/2006/relationships/slideLayout" Target="../slideLayouts/slideLayout21.xml"/><Relationship Id="rId17" Type="http://schemas.openxmlformats.org/officeDocument/2006/relationships/slideLayout" Target="../slideLayouts/slideLayout26.xml"/><Relationship Id="rId2" Type="http://schemas.openxmlformats.org/officeDocument/2006/relationships/slideLayout" Target="../slideLayouts/slideLayout11.xml"/><Relationship Id="rId16" Type="http://schemas.openxmlformats.org/officeDocument/2006/relationships/slideLayout" Target="../slideLayouts/slideLayout25.xml"/><Relationship Id="rId20" Type="http://schemas.openxmlformats.org/officeDocument/2006/relationships/slideLayout" Target="../slideLayouts/slideLayout29.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24" Type="http://schemas.openxmlformats.org/officeDocument/2006/relationships/image" Target="../media/image4.svg"/><Relationship Id="rId5" Type="http://schemas.openxmlformats.org/officeDocument/2006/relationships/slideLayout" Target="../slideLayouts/slideLayout14.xml"/><Relationship Id="rId15" Type="http://schemas.openxmlformats.org/officeDocument/2006/relationships/slideLayout" Target="../slideLayouts/slideLayout24.xml"/><Relationship Id="rId23" Type="http://schemas.openxmlformats.org/officeDocument/2006/relationships/image" Target="../media/image3.png"/><Relationship Id="rId10" Type="http://schemas.openxmlformats.org/officeDocument/2006/relationships/slideLayout" Target="../slideLayouts/slideLayout19.xml"/><Relationship Id="rId19" Type="http://schemas.openxmlformats.org/officeDocument/2006/relationships/slideLayout" Target="../slideLayouts/slideLayout28.xml"/><Relationship Id="rId4" Type="http://schemas.openxmlformats.org/officeDocument/2006/relationships/slideLayout" Target="../slideLayouts/slideLayout13.xml"/><Relationship Id="rId9" Type="http://schemas.openxmlformats.org/officeDocument/2006/relationships/slideLayout" Target="../slideLayouts/slideLayout18.xml"/><Relationship Id="rId14" Type="http://schemas.openxmlformats.org/officeDocument/2006/relationships/slideLayout" Target="../slideLayouts/slideLayout23.xml"/><Relationship Id="rId22"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8.xml"/><Relationship Id="rId3" Type="http://schemas.openxmlformats.org/officeDocument/2006/relationships/slideLayout" Target="../slideLayouts/slideLayout33.xml"/><Relationship Id="rId7" Type="http://schemas.openxmlformats.org/officeDocument/2006/relationships/slideLayout" Target="../slideLayouts/slideLayout37.xml"/><Relationship Id="rId12" Type="http://schemas.openxmlformats.org/officeDocument/2006/relationships/image" Target="../media/image4.svg"/><Relationship Id="rId2" Type="http://schemas.openxmlformats.org/officeDocument/2006/relationships/slideLayout" Target="../slideLayouts/slideLayout32.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image" Target="../media/image3.png"/><Relationship Id="rId5" Type="http://schemas.openxmlformats.org/officeDocument/2006/relationships/slideLayout" Target="../slideLayouts/slideLayout35.xml"/><Relationship Id="rId10" Type="http://schemas.openxmlformats.org/officeDocument/2006/relationships/theme" Target="../theme/theme4.xml"/><Relationship Id="rId4" Type="http://schemas.openxmlformats.org/officeDocument/2006/relationships/slideLayout" Target="../slideLayouts/slideLayout34.xml"/><Relationship Id="rId9" Type="http://schemas.openxmlformats.org/officeDocument/2006/relationships/slideLayout" Target="../slideLayouts/slideLayout39.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7.xml"/><Relationship Id="rId13" Type="http://schemas.openxmlformats.org/officeDocument/2006/relationships/slideLayout" Target="../slideLayouts/slideLayout52.xml"/><Relationship Id="rId18" Type="http://schemas.openxmlformats.org/officeDocument/2006/relationships/slideLayout" Target="../slideLayouts/slideLayout57.xml"/><Relationship Id="rId26" Type="http://schemas.openxmlformats.org/officeDocument/2006/relationships/slideLayout" Target="../slideLayouts/slideLayout65.xml"/><Relationship Id="rId3" Type="http://schemas.openxmlformats.org/officeDocument/2006/relationships/slideLayout" Target="../slideLayouts/slideLayout42.xml"/><Relationship Id="rId21" Type="http://schemas.openxmlformats.org/officeDocument/2006/relationships/slideLayout" Target="../slideLayouts/slideLayout60.xml"/><Relationship Id="rId34" Type="http://schemas.openxmlformats.org/officeDocument/2006/relationships/slideLayout" Target="../slideLayouts/slideLayout73.xml"/><Relationship Id="rId7" Type="http://schemas.openxmlformats.org/officeDocument/2006/relationships/slideLayout" Target="../slideLayouts/slideLayout46.xml"/><Relationship Id="rId12" Type="http://schemas.openxmlformats.org/officeDocument/2006/relationships/slideLayout" Target="../slideLayouts/slideLayout51.xml"/><Relationship Id="rId17" Type="http://schemas.openxmlformats.org/officeDocument/2006/relationships/slideLayout" Target="../slideLayouts/slideLayout56.xml"/><Relationship Id="rId25" Type="http://schemas.openxmlformats.org/officeDocument/2006/relationships/slideLayout" Target="../slideLayouts/slideLayout64.xml"/><Relationship Id="rId33" Type="http://schemas.openxmlformats.org/officeDocument/2006/relationships/slideLayout" Target="../slideLayouts/slideLayout72.xml"/><Relationship Id="rId38" Type="http://schemas.openxmlformats.org/officeDocument/2006/relationships/image" Target="../media/image4.svg"/><Relationship Id="rId2" Type="http://schemas.openxmlformats.org/officeDocument/2006/relationships/slideLayout" Target="../slideLayouts/slideLayout41.xml"/><Relationship Id="rId16" Type="http://schemas.openxmlformats.org/officeDocument/2006/relationships/slideLayout" Target="../slideLayouts/slideLayout55.xml"/><Relationship Id="rId20" Type="http://schemas.openxmlformats.org/officeDocument/2006/relationships/slideLayout" Target="../slideLayouts/slideLayout59.xml"/><Relationship Id="rId29" Type="http://schemas.openxmlformats.org/officeDocument/2006/relationships/slideLayout" Target="../slideLayouts/slideLayout68.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24" Type="http://schemas.openxmlformats.org/officeDocument/2006/relationships/slideLayout" Target="../slideLayouts/slideLayout63.xml"/><Relationship Id="rId32" Type="http://schemas.openxmlformats.org/officeDocument/2006/relationships/slideLayout" Target="../slideLayouts/slideLayout71.xml"/><Relationship Id="rId37" Type="http://schemas.openxmlformats.org/officeDocument/2006/relationships/image" Target="../media/image3.png"/><Relationship Id="rId5" Type="http://schemas.openxmlformats.org/officeDocument/2006/relationships/slideLayout" Target="../slideLayouts/slideLayout44.xml"/><Relationship Id="rId15" Type="http://schemas.openxmlformats.org/officeDocument/2006/relationships/slideLayout" Target="../slideLayouts/slideLayout54.xml"/><Relationship Id="rId23" Type="http://schemas.openxmlformats.org/officeDocument/2006/relationships/slideLayout" Target="../slideLayouts/slideLayout62.xml"/><Relationship Id="rId28" Type="http://schemas.openxmlformats.org/officeDocument/2006/relationships/slideLayout" Target="../slideLayouts/slideLayout67.xml"/><Relationship Id="rId36" Type="http://schemas.openxmlformats.org/officeDocument/2006/relationships/theme" Target="../theme/theme5.xml"/><Relationship Id="rId10" Type="http://schemas.openxmlformats.org/officeDocument/2006/relationships/slideLayout" Target="../slideLayouts/slideLayout49.xml"/><Relationship Id="rId19" Type="http://schemas.openxmlformats.org/officeDocument/2006/relationships/slideLayout" Target="../slideLayouts/slideLayout58.xml"/><Relationship Id="rId31" Type="http://schemas.openxmlformats.org/officeDocument/2006/relationships/slideLayout" Target="../slideLayouts/slideLayout70.xml"/><Relationship Id="rId4" Type="http://schemas.openxmlformats.org/officeDocument/2006/relationships/slideLayout" Target="../slideLayouts/slideLayout43.xml"/><Relationship Id="rId9" Type="http://schemas.openxmlformats.org/officeDocument/2006/relationships/slideLayout" Target="../slideLayouts/slideLayout48.xml"/><Relationship Id="rId14" Type="http://schemas.openxmlformats.org/officeDocument/2006/relationships/slideLayout" Target="../slideLayouts/slideLayout53.xml"/><Relationship Id="rId22" Type="http://schemas.openxmlformats.org/officeDocument/2006/relationships/slideLayout" Target="../slideLayouts/slideLayout61.xml"/><Relationship Id="rId27" Type="http://schemas.openxmlformats.org/officeDocument/2006/relationships/slideLayout" Target="../slideLayouts/slideLayout66.xml"/><Relationship Id="rId30" Type="http://schemas.openxmlformats.org/officeDocument/2006/relationships/slideLayout" Target="../slideLayouts/slideLayout69.xml"/><Relationship Id="rId35" Type="http://schemas.openxmlformats.org/officeDocument/2006/relationships/slideLayout" Target="../slideLayouts/slideLayout7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itle Placeholder 3">
            <a:extLst>
              <a:ext uri="{FF2B5EF4-FFF2-40B4-BE49-F238E27FC236}">
                <a16:creationId xmlns:a16="http://schemas.microsoft.com/office/drawing/2014/main" id="{509B218C-0963-489A-AA77-3748FFA421C5}"/>
              </a:ext>
            </a:extLst>
          </p:cNvPr>
          <p:cNvSpPr>
            <a:spLocks noGrp="1"/>
          </p:cNvSpPr>
          <p:nvPr>
            <p:ph type="title"/>
          </p:nvPr>
        </p:nvSpPr>
        <p:spPr>
          <a:xfrm>
            <a:off x="407987" y="413387"/>
            <a:ext cx="11376025" cy="855026"/>
          </a:xfrm>
          <a:prstGeom prst="rect">
            <a:avLst/>
          </a:prstGeom>
        </p:spPr>
        <p:txBody>
          <a:bodyPr vert="horz" lIns="0" tIns="0" rIns="0" bIns="0" rtlCol="0" anchor="t">
            <a:normAutofit/>
          </a:bodyPr>
          <a:lstStyle/>
          <a:p>
            <a:r>
              <a:rPr lang="fr-FR"/>
              <a:t>Modifiez le style du titre</a:t>
            </a:r>
            <a:endParaRPr lang="pt-PT" dirty="0"/>
          </a:p>
        </p:txBody>
      </p:sp>
      <p:sp>
        <p:nvSpPr>
          <p:cNvPr id="5" name="Text Placeholder 4">
            <a:extLst>
              <a:ext uri="{FF2B5EF4-FFF2-40B4-BE49-F238E27FC236}">
                <a16:creationId xmlns:a16="http://schemas.microsoft.com/office/drawing/2014/main" id="{A4D17236-A440-4453-A69C-BE3728C11608}"/>
              </a:ext>
            </a:extLst>
          </p:cNvPr>
          <p:cNvSpPr>
            <a:spLocks noGrp="1"/>
          </p:cNvSpPr>
          <p:nvPr>
            <p:ph type="body" idx="1"/>
          </p:nvPr>
        </p:nvSpPr>
        <p:spPr>
          <a:xfrm>
            <a:off x="407988" y="1412875"/>
            <a:ext cx="11376024" cy="4764088"/>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pt-PT" dirty="0"/>
          </a:p>
        </p:txBody>
      </p:sp>
    </p:spTree>
    <p:extLst>
      <p:ext uri="{BB962C8B-B14F-4D97-AF65-F5344CB8AC3E}">
        <p14:creationId xmlns:p14="http://schemas.microsoft.com/office/powerpoint/2010/main" val="3378625389"/>
      </p:ext>
    </p:extLst>
  </p:cSld>
  <p:clrMap bg1="lt1" tx1="dk1" bg2="lt2" tx2="dk2" accent1="accent1" accent2="accent2" accent3="accent3" accent4="accent4" accent5="accent5" accent6="accent6" hlink="hlink" folHlink="folHlink"/>
  <p:sldLayoutIdLst>
    <p:sldLayoutId id="2147483790" r:id="rId1"/>
    <p:sldLayoutId id="2147483721" r:id="rId2"/>
    <p:sldLayoutId id="2147483810" r:id="rId3"/>
    <p:sldLayoutId id="2147483666" r:id="rId4"/>
    <p:sldLayoutId id="2147483720" r:id="rId5"/>
  </p:sldLayoutIdLst>
  <p:txStyles>
    <p:titleStyle>
      <a:lvl1pPr algn="l" defTabSz="914400" rtl="0" eaLnBrk="1" latinLnBrk="0" hangingPunct="1">
        <a:lnSpc>
          <a:spcPts val="3000"/>
        </a:lnSpc>
        <a:spcBef>
          <a:spcPct val="0"/>
        </a:spcBef>
        <a:buNone/>
        <a:defRPr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065" userDrawn="1">
          <p15:clr>
            <a:srgbClr val="F26B43"/>
          </p15:clr>
        </p15:guide>
        <p15:guide id="2" pos="257" userDrawn="1">
          <p15:clr>
            <a:srgbClr val="F26B43"/>
          </p15:clr>
        </p15:guide>
        <p15:guide id="3" pos="7423" userDrawn="1">
          <p15:clr>
            <a:srgbClr val="F26B43"/>
          </p15:clr>
        </p15:guide>
        <p15:guide id="4" orient="horz" pos="255" userDrawn="1">
          <p15:clr>
            <a:srgbClr val="F26B43"/>
          </p15:clr>
        </p15:guide>
        <p15:guide id="5" orient="horz" pos="799" userDrawn="1">
          <p15:clr>
            <a:srgbClr val="F26B43"/>
          </p15:clr>
        </p15:guide>
        <p15:guide id="6" orient="horz" pos="890" userDrawn="1">
          <p15:clr>
            <a:srgbClr val="F26B43"/>
          </p15:clr>
        </p15:guide>
        <p15:guide id="7" pos="3840" userDrawn="1">
          <p15:clr>
            <a:srgbClr val="F26B43"/>
          </p15:clr>
        </p15:guide>
        <p15:guide id="8" pos="3749" userDrawn="1">
          <p15:clr>
            <a:srgbClr val="F26B43"/>
          </p15:clr>
        </p15:guide>
        <p15:guide id="9" pos="3931"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Placeholder 1">
            <a:extLst>
              <a:ext uri="{FF2B5EF4-FFF2-40B4-BE49-F238E27FC236}">
                <a16:creationId xmlns:a16="http://schemas.microsoft.com/office/drawing/2014/main" id="{366C6B93-5A4F-43B7-84C4-C42EC870AB53}"/>
              </a:ext>
            </a:extLst>
          </p:cNvPr>
          <p:cNvSpPr>
            <a:spLocks noGrp="1"/>
          </p:cNvSpPr>
          <p:nvPr>
            <p:ph type="title"/>
          </p:nvPr>
        </p:nvSpPr>
        <p:spPr>
          <a:xfrm>
            <a:off x="413068" y="418452"/>
            <a:ext cx="11083532" cy="859536"/>
          </a:xfrm>
          <a:prstGeom prst="rect">
            <a:avLst/>
          </a:prstGeom>
        </p:spPr>
        <p:txBody>
          <a:bodyPr vert="horz" lIns="0" tIns="0" rIns="0" bIns="0" rtlCol="0" anchor="t">
            <a:normAutofit/>
          </a:bodyPr>
          <a:lstStyle/>
          <a:p>
            <a:pPr lvl="0">
              <a:lnSpc>
                <a:spcPts val="3000"/>
              </a:lnSpc>
            </a:pPr>
            <a:r>
              <a:rPr lang="en-US" dirty="0"/>
              <a:t>Click to edit Master title style</a:t>
            </a:r>
            <a:endParaRPr lang="pt-PT" dirty="0"/>
          </a:p>
        </p:txBody>
      </p:sp>
      <p:sp>
        <p:nvSpPr>
          <p:cNvPr id="9" name="Text Placeholder 2">
            <a:extLst>
              <a:ext uri="{FF2B5EF4-FFF2-40B4-BE49-F238E27FC236}">
                <a16:creationId xmlns:a16="http://schemas.microsoft.com/office/drawing/2014/main" id="{AF310831-D03E-404B-934F-73B268225B7E}"/>
              </a:ext>
            </a:extLst>
          </p:cNvPr>
          <p:cNvSpPr>
            <a:spLocks noGrp="1"/>
          </p:cNvSpPr>
          <p:nvPr>
            <p:ph type="body" idx="1"/>
          </p:nvPr>
        </p:nvSpPr>
        <p:spPr>
          <a:xfrm>
            <a:off x="413067" y="1412875"/>
            <a:ext cx="11370945" cy="4351337"/>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pic>
        <p:nvPicPr>
          <p:cNvPr id="5"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6">
            <a:extLst>
              <a:ext uri="{96DAC541-7B7A-43D3-8B79-37D633B846F1}">
                <asvg:svgBlip xmlns:asvg="http://schemas.microsoft.com/office/drawing/2016/SVG/main" r:embed="rId7"/>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3731682138"/>
      </p:ext>
    </p:extLst>
  </p:cSld>
  <p:clrMap bg1="lt1" tx1="dk1" bg2="lt2" tx2="dk2" accent1="accent1" accent2="accent2" accent3="accent3" accent4="accent4" accent5="accent5" accent6="accent6" hlink="hlink" folHlink="folHlink"/>
  <p:sldLayoutIdLst>
    <p:sldLayoutId id="2147483791" r:id="rId1"/>
    <p:sldLayoutId id="2147483731" r:id="rId2"/>
    <p:sldLayoutId id="2147483795" r:id="rId3"/>
    <p:sldLayoutId id="2147483732" r:id="rId4"/>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18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8600"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ts val="14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userDrawn="1">
          <p15:clr>
            <a:srgbClr val="F26B43"/>
          </p15:clr>
        </p15:guide>
        <p15:guide id="3" pos="7423" userDrawn="1">
          <p15:clr>
            <a:srgbClr val="F26B43"/>
          </p15:clr>
        </p15:guide>
        <p15:guide id="4" pos="257" userDrawn="1">
          <p15:clr>
            <a:srgbClr val="F26B43"/>
          </p15:clr>
        </p15:guide>
        <p15:guide id="5" orient="horz" pos="4065" userDrawn="1">
          <p15:clr>
            <a:srgbClr val="F26B43"/>
          </p15:clr>
        </p15:guide>
        <p15:guide id="6" orient="horz" pos="799" userDrawn="1">
          <p15:clr>
            <a:srgbClr val="F26B43"/>
          </p15:clr>
        </p15:guide>
        <p15:guide id="7" orient="horz" pos="890"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2EB016D-CF9A-4584-982E-40465F70132F}"/>
              </a:ext>
            </a:extLst>
          </p:cNvPr>
          <p:cNvSpPr>
            <a:spLocks noGrp="1"/>
          </p:cNvSpPr>
          <p:nvPr>
            <p:ph type="title"/>
          </p:nvPr>
        </p:nvSpPr>
        <p:spPr>
          <a:xfrm>
            <a:off x="407988" y="404813"/>
            <a:ext cx="11016604" cy="863601"/>
          </a:xfrm>
          <a:prstGeom prst="rect">
            <a:avLst/>
          </a:prstGeom>
        </p:spPr>
        <p:txBody>
          <a:bodyPr vert="horz" lIns="0" tIns="0" rIns="0" bIns="0" rtlCol="0" anchor="t">
            <a:normAutofit/>
          </a:bodyPr>
          <a:lstStyle/>
          <a:p>
            <a:pPr lvl="0">
              <a:lnSpc>
                <a:spcPts val="3000"/>
              </a:lnSpc>
            </a:pPr>
            <a:r>
              <a:rPr lang="en-US" dirty="0"/>
              <a:t>Click to edit Master title style</a:t>
            </a:r>
            <a:endParaRPr lang="pt-PT" dirty="0"/>
          </a:p>
        </p:txBody>
      </p:sp>
      <p:pic>
        <p:nvPicPr>
          <p:cNvPr id="9"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23">
            <a:extLst>
              <a:ext uri="{96DAC541-7B7A-43D3-8B79-37D633B846F1}">
                <asvg:svgBlip xmlns:asvg="http://schemas.microsoft.com/office/drawing/2016/SVG/main" r:embed="rId24"/>
              </a:ext>
            </a:extLst>
          </a:blip>
          <a:srcRect l="81836" t="-4713" b="16530"/>
          <a:stretch/>
        </p:blipFill>
        <p:spPr>
          <a:xfrm>
            <a:off x="11547793" y="188640"/>
            <a:ext cx="424356" cy="459624"/>
          </a:xfrm>
          <a:prstGeom prst="rect">
            <a:avLst/>
          </a:prstGeom>
        </p:spPr>
      </p:pic>
      <p:sp>
        <p:nvSpPr>
          <p:cNvPr id="13" name="Text Placeholder 2">
            <a:extLst>
              <a:ext uri="{FF2B5EF4-FFF2-40B4-BE49-F238E27FC236}">
                <a16:creationId xmlns:a16="http://schemas.microsoft.com/office/drawing/2014/main" id="{AF310831-D03E-404B-934F-73B268225B7E}"/>
              </a:ext>
            </a:extLst>
          </p:cNvPr>
          <p:cNvSpPr>
            <a:spLocks noGrp="1"/>
          </p:cNvSpPr>
          <p:nvPr>
            <p:ph type="body" idx="1"/>
          </p:nvPr>
        </p:nvSpPr>
        <p:spPr>
          <a:xfrm>
            <a:off x="413067" y="1412875"/>
            <a:ext cx="11370945"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5" name="Rectangle 4"/>
          <p:cNvSpPr/>
          <p:nvPr userDrawn="1"/>
        </p:nvSpPr>
        <p:spPr>
          <a:xfrm>
            <a:off x="12496801" y="1590548"/>
            <a:ext cx="595070"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Capgemini Blue</a:t>
            </a:r>
          </a:p>
          <a:p>
            <a:pPr marL="171450"/>
            <a:r>
              <a:rPr lang="en-US" sz="600" dirty="0"/>
              <a:t>R 0</a:t>
            </a:r>
          </a:p>
          <a:p>
            <a:pPr marL="171450"/>
            <a:r>
              <a:rPr lang="en-US" sz="600" dirty="0"/>
              <a:t>G 112</a:t>
            </a:r>
          </a:p>
          <a:p>
            <a:pPr marL="171450"/>
            <a:r>
              <a:rPr lang="en-US" sz="600" dirty="0"/>
              <a:t>B 173</a:t>
            </a:r>
          </a:p>
        </p:txBody>
      </p:sp>
      <p:sp>
        <p:nvSpPr>
          <p:cNvPr id="6" name="Rectangle 5"/>
          <p:cNvSpPr/>
          <p:nvPr userDrawn="1"/>
        </p:nvSpPr>
        <p:spPr>
          <a:xfrm>
            <a:off x="13091871" y="1590548"/>
            <a:ext cx="595070"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Vibrant</a:t>
            </a:r>
            <a:br>
              <a:rPr lang="en-US" sz="600" b="1" dirty="0"/>
            </a:br>
            <a:r>
              <a:rPr lang="en-US" sz="600" b="1" dirty="0"/>
              <a:t>Blue</a:t>
            </a:r>
          </a:p>
          <a:p>
            <a:pPr marL="171450"/>
            <a:r>
              <a:rPr lang="en-US" sz="600" dirty="0"/>
              <a:t>R 18</a:t>
            </a:r>
          </a:p>
          <a:p>
            <a:pPr marL="171450"/>
            <a:r>
              <a:rPr lang="en-US" sz="600" dirty="0"/>
              <a:t>G 171</a:t>
            </a:r>
          </a:p>
          <a:p>
            <a:pPr marL="171450"/>
            <a:r>
              <a:rPr lang="en-US" sz="600" dirty="0"/>
              <a:t>B 219</a:t>
            </a:r>
          </a:p>
        </p:txBody>
      </p:sp>
      <p:sp>
        <p:nvSpPr>
          <p:cNvPr id="7" name="Rectangle 6"/>
          <p:cNvSpPr/>
          <p:nvPr userDrawn="1"/>
        </p:nvSpPr>
        <p:spPr>
          <a:xfrm>
            <a:off x="13686941" y="1590548"/>
            <a:ext cx="595070"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Deep</a:t>
            </a:r>
            <a:br>
              <a:rPr lang="en-US" sz="600" b="1" dirty="0"/>
            </a:br>
            <a:r>
              <a:rPr lang="en-US" sz="600" b="1" dirty="0"/>
              <a:t>Purple</a:t>
            </a:r>
          </a:p>
          <a:p>
            <a:pPr marL="171450"/>
            <a:r>
              <a:rPr lang="en-US" sz="600" dirty="0"/>
              <a:t>R 43</a:t>
            </a:r>
          </a:p>
          <a:p>
            <a:pPr marL="171450"/>
            <a:r>
              <a:rPr lang="en-US" sz="600" dirty="0"/>
              <a:t>G 10</a:t>
            </a:r>
          </a:p>
          <a:p>
            <a:pPr marL="171450"/>
            <a:r>
              <a:rPr lang="en-US" sz="600" dirty="0"/>
              <a:t>B 61</a:t>
            </a:r>
          </a:p>
        </p:txBody>
      </p:sp>
      <p:sp>
        <p:nvSpPr>
          <p:cNvPr id="8" name="Rectangle 7"/>
          <p:cNvSpPr/>
          <p:nvPr userDrawn="1"/>
        </p:nvSpPr>
        <p:spPr>
          <a:xfrm>
            <a:off x="14282011" y="1590548"/>
            <a:ext cx="595070"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Tech</a:t>
            </a:r>
            <a:br>
              <a:rPr lang="en-US" sz="600" b="1" dirty="0"/>
            </a:br>
            <a:r>
              <a:rPr lang="en-US" sz="600" b="1" dirty="0"/>
              <a:t>Red</a:t>
            </a:r>
          </a:p>
          <a:p>
            <a:pPr marL="171450"/>
            <a:r>
              <a:rPr lang="en-US" sz="600" dirty="0"/>
              <a:t>R 255</a:t>
            </a:r>
          </a:p>
          <a:p>
            <a:pPr marL="171450"/>
            <a:r>
              <a:rPr lang="en-US" sz="600" dirty="0"/>
              <a:t>G 48</a:t>
            </a:r>
          </a:p>
          <a:p>
            <a:pPr marL="171450"/>
            <a:r>
              <a:rPr lang="en-US" sz="600" dirty="0"/>
              <a:t>B 76</a:t>
            </a:r>
          </a:p>
        </p:txBody>
      </p:sp>
      <p:sp>
        <p:nvSpPr>
          <p:cNvPr id="10" name="Rectangle 9"/>
          <p:cNvSpPr/>
          <p:nvPr userDrawn="1"/>
        </p:nvSpPr>
        <p:spPr>
          <a:xfrm>
            <a:off x="14877081" y="1590548"/>
            <a:ext cx="595070"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Zest</a:t>
            </a:r>
            <a:br>
              <a:rPr lang="en-US" sz="600" b="1" dirty="0"/>
            </a:br>
            <a:r>
              <a:rPr lang="en-US" sz="600" b="1" dirty="0"/>
              <a:t>Green</a:t>
            </a:r>
          </a:p>
          <a:p>
            <a:pPr marL="171450"/>
            <a:r>
              <a:rPr lang="en-US" sz="600" dirty="0"/>
              <a:t>R 149</a:t>
            </a:r>
          </a:p>
          <a:p>
            <a:pPr marL="171450"/>
            <a:r>
              <a:rPr lang="en-US" sz="600" dirty="0"/>
              <a:t>G 230</a:t>
            </a:r>
          </a:p>
          <a:p>
            <a:pPr marL="171450"/>
            <a:r>
              <a:rPr lang="en-US" sz="600" dirty="0"/>
              <a:t>B 22</a:t>
            </a:r>
          </a:p>
        </p:txBody>
      </p:sp>
      <p:sp>
        <p:nvSpPr>
          <p:cNvPr id="11" name="Rectangle 10"/>
          <p:cNvSpPr/>
          <p:nvPr userDrawn="1"/>
        </p:nvSpPr>
        <p:spPr>
          <a:xfrm>
            <a:off x="12496801" y="2468607"/>
            <a:ext cx="595070"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Capgemini Blue</a:t>
            </a:r>
            <a:r>
              <a:rPr lang="en-US" sz="600" dirty="0"/>
              <a:t> (-50%)</a:t>
            </a:r>
          </a:p>
          <a:p>
            <a:pPr marL="171450"/>
            <a:r>
              <a:rPr lang="en-US" sz="600" dirty="0"/>
              <a:t>R 128</a:t>
            </a:r>
          </a:p>
          <a:p>
            <a:pPr marL="171450"/>
            <a:r>
              <a:rPr lang="en-US" sz="600" dirty="0"/>
              <a:t>G 184</a:t>
            </a:r>
          </a:p>
          <a:p>
            <a:pPr marL="171450"/>
            <a:r>
              <a:rPr lang="en-US" sz="600" dirty="0"/>
              <a:t>B 214</a:t>
            </a:r>
          </a:p>
        </p:txBody>
      </p:sp>
      <p:sp>
        <p:nvSpPr>
          <p:cNvPr id="12" name="Rectangle 11"/>
          <p:cNvSpPr/>
          <p:nvPr userDrawn="1"/>
        </p:nvSpPr>
        <p:spPr>
          <a:xfrm>
            <a:off x="13091871" y="2468607"/>
            <a:ext cx="595070"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Vibrant</a:t>
            </a:r>
            <a:br>
              <a:rPr lang="en-US" sz="600" b="1" dirty="0"/>
            </a:br>
            <a:r>
              <a:rPr lang="en-US" sz="600" b="1" dirty="0"/>
              <a:t>Blue</a:t>
            </a:r>
            <a:r>
              <a:rPr lang="en-US" sz="600" dirty="0"/>
              <a:t> (-50%)</a:t>
            </a:r>
          </a:p>
          <a:p>
            <a:pPr marL="171450"/>
            <a:r>
              <a:rPr lang="en-US" sz="600" dirty="0"/>
              <a:t>R 136</a:t>
            </a:r>
          </a:p>
          <a:p>
            <a:pPr marL="171450"/>
            <a:r>
              <a:rPr lang="en-US" sz="600" dirty="0"/>
              <a:t>G 213</a:t>
            </a:r>
          </a:p>
          <a:p>
            <a:pPr marL="171450"/>
            <a:r>
              <a:rPr lang="en-US" sz="600" dirty="0"/>
              <a:t>B 237</a:t>
            </a:r>
          </a:p>
        </p:txBody>
      </p:sp>
      <p:sp>
        <p:nvSpPr>
          <p:cNvPr id="14" name="Rectangle 13"/>
          <p:cNvSpPr/>
          <p:nvPr userDrawn="1"/>
        </p:nvSpPr>
        <p:spPr>
          <a:xfrm>
            <a:off x="13686941" y="2468607"/>
            <a:ext cx="595070"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Purple</a:t>
            </a:r>
          </a:p>
          <a:p>
            <a:pPr marL="171450"/>
            <a:r>
              <a:rPr lang="en-US" sz="600" dirty="0"/>
              <a:t>R 109</a:t>
            </a:r>
          </a:p>
          <a:p>
            <a:pPr marL="171450"/>
            <a:r>
              <a:rPr lang="en-US" sz="600" dirty="0"/>
              <a:t>G 100</a:t>
            </a:r>
          </a:p>
          <a:p>
            <a:pPr marL="171450"/>
            <a:r>
              <a:rPr lang="en-US" sz="600" dirty="0"/>
              <a:t>B 204</a:t>
            </a:r>
          </a:p>
        </p:txBody>
      </p:sp>
      <p:sp>
        <p:nvSpPr>
          <p:cNvPr id="15" name="Rectangle 14"/>
          <p:cNvSpPr/>
          <p:nvPr userDrawn="1"/>
        </p:nvSpPr>
        <p:spPr>
          <a:xfrm>
            <a:off x="14282011" y="2468607"/>
            <a:ext cx="595070"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Orange</a:t>
            </a:r>
          </a:p>
          <a:p>
            <a:pPr marL="171450"/>
            <a:r>
              <a:rPr lang="en-US" sz="600" dirty="0"/>
              <a:t>R 255</a:t>
            </a:r>
          </a:p>
          <a:p>
            <a:pPr marL="171450"/>
            <a:r>
              <a:rPr lang="en-US" sz="600" dirty="0"/>
              <a:t>G 99</a:t>
            </a:r>
          </a:p>
          <a:p>
            <a:pPr marL="171450"/>
            <a:r>
              <a:rPr lang="en-US" sz="600" dirty="0"/>
              <a:t>B 39</a:t>
            </a:r>
          </a:p>
        </p:txBody>
      </p:sp>
      <p:sp>
        <p:nvSpPr>
          <p:cNvPr id="16" name="Rectangle 15"/>
          <p:cNvSpPr/>
          <p:nvPr userDrawn="1"/>
        </p:nvSpPr>
        <p:spPr>
          <a:xfrm>
            <a:off x="14877081" y="2468607"/>
            <a:ext cx="595070"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Green</a:t>
            </a:r>
          </a:p>
          <a:p>
            <a:pPr marL="171450"/>
            <a:r>
              <a:rPr lang="en-US" sz="600" dirty="0"/>
              <a:t>R 200</a:t>
            </a:r>
          </a:p>
          <a:p>
            <a:pPr marL="171450"/>
            <a:r>
              <a:rPr lang="en-US" sz="600" dirty="0"/>
              <a:t>G 255</a:t>
            </a:r>
          </a:p>
          <a:p>
            <a:pPr marL="171450"/>
            <a:r>
              <a:rPr lang="en-US" sz="600" dirty="0"/>
              <a:t>B 22</a:t>
            </a:r>
          </a:p>
        </p:txBody>
      </p:sp>
      <p:sp>
        <p:nvSpPr>
          <p:cNvPr id="17" name="Rectangle 16"/>
          <p:cNvSpPr/>
          <p:nvPr userDrawn="1"/>
        </p:nvSpPr>
        <p:spPr>
          <a:xfrm>
            <a:off x="13686941" y="3089930"/>
            <a:ext cx="595070"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Purple</a:t>
            </a:r>
          </a:p>
          <a:p>
            <a:pPr marL="171450"/>
            <a:r>
              <a:rPr lang="en-US" sz="600" dirty="0"/>
              <a:t>R 126</a:t>
            </a:r>
          </a:p>
          <a:p>
            <a:pPr marL="171450"/>
            <a:r>
              <a:rPr lang="en-US" sz="600" dirty="0"/>
              <a:t>G 57</a:t>
            </a:r>
          </a:p>
          <a:p>
            <a:pPr marL="171450"/>
            <a:r>
              <a:rPr lang="en-US" sz="600" dirty="0"/>
              <a:t>B 186</a:t>
            </a:r>
          </a:p>
        </p:txBody>
      </p:sp>
      <p:sp>
        <p:nvSpPr>
          <p:cNvPr id="18" name="Rectangle 17"/>
          <p:cNvSpPr/>
          <p:nvPr userDrawn="1"/>
        </p:nvSpPr>
        <p:spPr>
          <a:xfrm>
            <a:off x="14877081" y="3089930"/>
            <a:ext cx="595070"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Green</a:t>
            </a:r>
          </a:p>
          <a:p>
            <a:pPr marL="171450"/>
            <a:r>
              <a:rPr lang="en-US" sz="600" dirty="0"/>
              <a:t>R 0</a:t>
            </a:r>
          </a:p>
          <a:p>
            <a:pPr marL="171450"/>
            <a:r>
              <a:rPr lang="en-US" sz="600" dirty="0"/>
              <a:t>G 195</a:t>
            </a:r>
          </a:p>
          <a:p>
            <a:pPr marL="171450"/>
            <a:r>
              <a:rPr lang="en-US" sz="600" dirty="0"/>
              <a:t>B 123</a:t>
            </a:r>
          </a:p>
        </p:txBody>
      </p:sp>
      <p:sp>
        <p:nvSpPr>
          <p:cNvPr id="19" name="Rectangle 18"/>
          <p:cNvSpPr/>
          <p:nvPr userDrawn="1"/>
        </p:nvSpPr>
        <p:spPr>
          <a:xfrm>
            <a:off x="14877081" y="4948917"/>
            <a:ext cx="595070"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Green</a:t>
            </a:r>
          </a:p>
          <a:p>
            <a:pPr marL="171450"/>
            <a:r>
              <a:rPr lang="en-US" sz="600" dirty="0"/>
              <a:t>R 21</a:t>
            </a:r>
          </a:p>
          <a:p>
            <a:pPr marL="171450"/>
            <a:r>
              <a:rPr lang="en-US" sz="600" dirty="0"/>
              <a:t>G 99</a:t>
            </a:r>
          </a:p>
          <a:p>
            <a:pPr marL="171450"/>
            <a:r>
              <a:rPr lang="en-US" sz="600" dirty="0"/>
              <a:t>B 107</a:t>
            </a:r>
          </a:p>
        </p:txBody>
      </p:sp>
      <p:sp>
        <p:nvSpPr>
          <p:cNvPr id="20" name="Rectangle 19"/>
          <p:cNvSpPr/>
          <p:nvPr userDrawn="1"/>
        </p:nvSpPr>
        <p:spPr>
          <a:xfrm>
            <a:off x="14877081" y="4330085"/>
            <a:ext cx="595070"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Aqua</a:t>
            </a:r>
          </a:p>
          <a:p>
            <a:pPr marL="171450"/>
            <a:r>
              <a:rPr lang="en-US" sz="600" dirty="0"/>
              <a:t>R 15</a:t>
            </a:r>
          </a:p>
          <a:p>
            <a:pPr marL="171450"/>
            <a:r>
              <a:rPr lang="en-US" sz="600" dirty="0"/>
              <a:t>G 153</a:t>
            </a:r>
          </a:p>
          <a:p>
            <a:pPr marL="171450"/>
            <a:r>
              <a:rPr lang="en-US" sz="600" dirty="0"/>
              <a:t>B 156</a:t>
            </a:r>
          </a:p>
        </p:txBody>
      </p:sp>
      <p:sp>
        <p:nvSpPr>
          <p:cNvPr id="21" name="Rectangle 20"/>
          <p:cNvSpPr/>
          <p:nvPr userDrawn="1"/>
        </p:nvSpPr>
        <p:spPr>
          <a:xfrm>
            <a:off x="14877081" y="3711253"/>
            <a:ext cx="595070"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Aqua</a:t>
            </a:r>
          </a:p>
          <a:p>
            <a:pPr marL="171450"/>
            <a:r>
              <a:rPr lang="en-US" sz="600" dirty="0"/>
              <a:t>R 1</a:t>
            </a:r>
          </a:p>
          <a:p>
            <a:pPr marL="171450"/>
            <a:r>
              <a:rPr lang="en-US" sz="600" dirty="0"/>
              <a:t>G 209</a:t>
            </a:r>
          </a:p>
          <a:p>
            <a:pPr marL="171450"/>
            <a:r>
              <a:rPr lang="en-US" sz="600" dirty="0"/>
              <a:t>B 208</a:t>
            </a:r>
          </a:p>
        </p:txBody>
      </p:sp>
      <p:sp>
        <p:nvSpPr>
          <p:cNvPr id="22" name="Rectangle 21"/>
          <p:cNvSpPr/>
          <p:nvPr userDrawn="1"/>
        </p:nvSpPr>
        <p:spPr>
          <a:xfrm>
            <a:off x="14282011" y="3089930"/>
            <a:ext cx="595070"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Peach</a:t>
            </a:r>
          </a:p>
          <a:p>
            <a:pPr marL="171450"/>
            <a:r>
              <a:rPr lang="en-US" sz="600" dirty="0"/>
              <a:t>R 255</a:t>
            </a:r>
          </a:p>
          <a:p>
            <a:pPr marL="171450"/>
            <a:r>
              <a:rPr lang="en-US" sz="600" dirty="0"/>
              <a:t>G 126</a:t>
            </a:r>
          </a:p>
          <a:p>
            <a:pPr marL="171450"/>
            <a:r>
              <a:rPr lang="en-US" sz="600" dirty="0"/>
              <a:t>B 131</a:t>
            </a:r>
          </a:p>
        </p:txBody>
      </p:sp>
      <p:sp>
        <p:nvSpPr>
          <p:cNvPr id="23" name="Rectangle 22"/>
          <p:cNvSpPr/>
          <p:nvPr userDrawn="1"/>
        </p:nvSpPr>
        <p:spPr>
          <a:xfrm>
            <a:off x="14282011" y="3711253"/>
            <a:ext cx="595070"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Light</a:t>
            </a:r>
            <a:br>
              <a:rPr lang="en-US" sz="600" b="1" dirty="0"/>
            </a:br>
            <a:r>
              <a:rPr lang="en-US" sz="600" b="1" dirty="0"/>
              <a:t>Claret</a:t>
            </a:r>
          </a:p>
          <a:p>
            <a:pPr marL="171450"/>
            <a:r>
              <a:rPr lang="en-US" sz="600" dirty="0"/>
              <a:t>R 203</a:t>
            </a:r>
          </a:p>
          <a:p>
            <a:pPr marL="171450"/>
            <a:r>
              <a:rPr lang="en-US" sz="600" dirty="0"/>
              <a:t>G 41</a:t>
            </a:r>
          </a:p>
          <a:p>
            <a:pPr marL="171450"/>
            <a:r>
              <a:rPr lang="en-US" sz="600" dirty="0"/>
              <a:t>B 128</a:t>
            </a:r>
          </a:p>
        </p:txBody>
      </p:sp>
      <p:sp>
        <p:nvSpPr>
          <p:cNvPr id="24" name="Rectangle 23"/>
          <p:cNvSpPr/>
          <p:nvPr userDrawn="1"/>
        </p:nvSpPr>
        <p:spPr>
          <a:xfrm>
            <a:off x="14282011" y="4330085"/>
            <a:ext cx="595070"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Claret</a:t>
            </a:r>
          </a:p>
          <a:p>
            <a:pPr marL="171450"/>
            <a:r>
              <a:rPr lang="en-US" sz="600" dirty="0"/>
              <a:t>R 134</a:t>
            </a:r>
          </a:p>
          <a:p>
            <a:pPr marL="171450"/>
            <a:r>
              <a:rPr lang="en-US" sz="600" dirty="0"/>
              <a:t>G 8</a:t>
            </a:r>
          </a:p>
          <a:p>
            <a:pPr marL="171450"/>
            <a:r>
              <a:rPr lang="en-US" sz="600" dirty="0"/>
              <a:t>B 100</a:t>
            </a:r>
          </a:p>
        </p:txBody>
      </p:sp>
      <p:sp>
        <p:nvSpPr>
          <p:cNvPr id="25" name="Rectangle 24"/>
          <p:cNvSpPr/>
          <p:nvPr userDrawn="1"/>
        </p:nvSpPr>
        <p:spPr>
          <a:xfrm>
            <a:off x="12496801" y="1405970"/>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Primary</a:t>
            </a:r>
          </a:p>
        </p:txBody>
      </p:sp>
      <p:sp>
        <p:nvSpPr>
          <p:cNvPr id="26" name="Rectangle 25"/>
          <p:cNvSpPr/>
          <p:nvPr userDrawn="1"/>
        </p:nvSpPr>
        <p:spPr>
          <a:xfrm>
            <a:off x="12496801" y="2285400"/>
            <a:ext cx="843180"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Infographic</a:t>
            </a:r>
          </a:p>
        </p:txBody>
      </p:sp>
      <p:sp>
        <p:nvSpPr>
          <p:cNvPr id="27" name="Rectangle 26"/>
          <p:cNvSpPr/>
          <p:nvPr userDrawn="1"/>
        </p:nvSpPr>
        <p:spPr>
          <a:xfrm>
            <a:off x="13686941" y="1405970"/>
            <a:ext cx="75341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Secondary</a:t>
            </a:r>
          </a:p>
        </p:txBody>
      </p:sp>
      <p:sp>
        <p:nvSpPr>
          <p:cNvPr id="28" name="Rectangle 27"/>
          <p:cNvSpPr/>
          <p:nvPr userDrawn="1"/>
        </p:nvSpPr>
        <p:spPr>
          <a:xfrm>
            <a:off x="13686941" y="3711253"/>
            <a:ext cx="595070"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Purple</a:t>
            </a:r>
          </a:p>
          <a:p>
            <a:pPr marL="171450"/>
            <a:r>
              <a:rPr lang="en-US" sz="600" dirty="0"/>
              <a:t>R 71</a:t>
            </a:r>
          </a:p>
          <a:p>
            <a:pPr marL="171450"/>
            <a:r>
              <a:rPr lang="en-US" sz="600" dirty="0"/>
              <a:t>G 1</a:t>
            </a:r>
          </a:p>
          <a:p>
            <a:pPr marL="171450"/>
            <a:r>
              <a:rPr lang="en-US" sz="600" dirty="0"/>
              <a:t>B 167</a:t>
            </a:r>
          </a:p>
        </p:txBody>
      </p:sp>
    </p:spTree>
    <p:extLst>
      <p:ext uri="{BB962C8B-B14F-4D97-AF65-F5344CB8AC3E}">
        <p14:creationId xmlns:p14="http://schemas.microsoft.com/office/powerpoint/2010/main" val="1762778664"/>
      </p:ext>
    </p:extLst>
  </p:cSld>
  <p:clrMap bg1="lt1" tx1="dk1" bg2="lt2" tx2="dk2" accent1="accent1" accent2="accent2" accent3="accent3" accent4="accent4" accent5="accent5" accent6="accent6" hlink="hlink" folHlink="folHlink"/>
  <p:sldLayoutIdLst>
    <p:sldLayoutId id="2147483786" r:id="rId1"/>
    <p:sldLayoutId id="2147483722" r:id="rId2"/>
    <p:sldLayoutId id="2147483672" r:id="rId3"/>
    <p:sldLayoutId id="2147483811" r:id="rId4"/>
    <p:sldLayoutId id="2147483781" r:id="rId5"/>
    <p:sldLayoutId id="2147483780" r:id="rId6"/>
    <p:sldLayoutId id="2147483779" r:id="rId7"/>
    <p:sldLayoutId id="2147483778" r:id="rId8"/>
    <p:sldLayoutId id="2147483733" r:id="rId9"/>
    <p:sldLayoutId id="2147483734" r:id="rId10"/>
    <p:sldLayoutId id="2147483735" r:id="rId11"/>
    <p:sldLayoutId id="2147483736" r:id="rId12"/>
    <p:sldLayoutId id="2147483785" r:id="rId13"/>
    <p:sldLayoutId id="2147483737" r:id="rId14"/>
    <p:sldLayoutId id="2147483738" r:id="rId15"/>
    <p:sldLayoutId id="2147483739" r:id="rId16"/>
    <p:sldLayoutId id="2147483740" r:id="rId17"/>
    <p:sldLayoutId id="2147483794" r:id="rId18"/>
    <p:sldLayoutId id="2147483793" r:id="rId19"/>
    <p:sldLayoutId id="2147483792" r:id="rId20"/>
    <p:sldLayoutId id="2147483787" r:id="rId21"/>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userDrawn="1">
          <p15:clr>
            <a:srgbClr val="F26B43"/>
          </p15:clr>
        </p15:guide>
        <p15:guide id="2" pos="7423" userDrawn="1">
          <p15:clr>
            <a:srgbClr val="F26B43"/>
          </p15:clr>
        </p15:guide>
        <p15:guide id="3" pos="257" userDrawn="1">
          <p15:clr>
            <a:srgbClr val="F26B43"/>
          </p15:clr>
        </p15:guide>
        <p15:guide id="4" orient="horz" pos="4065" userDrawn="1">
          <p15:clr>
            <a:srgbClr val="F26B43"/>
          </p15:clr>
        </p15:guide>
        <p15:guide id="5" orient="horz" pos="799" userDrawn="1">
          <p15:clr>
            <a:srgbClr val="F26B43"/>
          </p15:clr>
        </p15:guide>
        <p15:guide id="6" orient="horz" pos="890" userDrawn="1">
          <p15:clr>
            <a:srgbClr val="F26B43"/>
          </p15:clr>
        </p15:guide>
        <p15:guide id="7" pos="3840" userDrawn="1">
          <p15:clr>
            <a:srgbClr val="F26B43"/>
          </p15:clr>
        </p15:guide>
        <p15:guide id="8" pos="3749" userDrawn="1">
          <p15:clr>
            <a:srgbClr val="F26B43"/>
          </p15:clr>
        </p15:guide>
        <p15:guide id="9" pos="3931"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6" name="Rectangle 15"/>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11">
            <a:extLst>
              <a:ext uri="{96DAC541-7B7A-43D3-8B79-37D633B846F1}">
                <asvg:svgBlip xmlns:asvg="http://schemas.microsoft.com/office/drawing/2016/SVG/main" r:embed="rId12"/>
              </a:ext>
            </a:extLst>
          </a:blip>
          <a:srcRect l="81836" t="-4713" b="16530"/>
          <a:stretch/>
        </p:blipFill>
        <p:spPr>
          <a:xfrm>
            <a:off x="11547793" y="188640"/>
            <a:ext cx="424356" cy="459624"/>
          </a:xfrm>
          <a:prstGeom prst="rect">
            <a:avLst/>
          </a:prstGeom>
        </p:spPr>
      </p:pic>
      <p:sp>
        <p:nvSpPr>
          <p:cNvPr id="14" name="Title Placeholder 1">
            <a:extLst>
              <a:ext uri="{FF2B5EF4-FFF2-40B4-BE49-F238E27FC236}">
                <a16:creationId xmlns:a16="http://schemas.microsoft.com/office/drawing/2014/main" id="{F2EB016D-CF9A-4584-982E-40465F70132F}"/>
              </a:ext>
            </a:extLst>
          </p:cNvPr>
          <p:cNvSpPr>
            <a:spLocks noGrp="1"/>
          </p:cNvSpPr>
          <p:nvPr>
            <p:ph type="title"/>
          </p:nvPr>
        </p:nvSpPr>
        <p:spPr>
          <a:xfrm>
            <a:off x="407988" y="404813"/>
            <a:ext cx="11016604" cy="863601"/>
          </a:xfrm>
          <a:prstGeom prst="rect">
            <a:avLst/>
          </a:prstGeom>
        </p:spPr>
        <p:txBody>
          <a:bodyPr vert="horz" lIns="0" tIns="0" rIns="0" bIns="0" rtlCol="0" anchor="t">
            <a:normAutofit/>
          </a:bodyPr>
          <a:lstStyle/>
          <a:p>
            <a:pPr lvl="0">
              <a:lnSpc>
                <a:spcPts val="3000"/>
              </a:lnSpc>
            </a:pPr>
            <a:r>
              <a:rPr lang="en-US" dirty="0"/>
              <a:t>Click to edit Master title style</a:t>
            </a:r>
            <a:endParaRPr lang="pt-PT" dirty="0"/>
          </a:p>
        </p:txBody>
      </p:sp>
      <p:sp>
        <p:nvSpPr>
          <p:cNvPr id="15" name="Text Placeholder 2">
            <a:extLst>
              <a:ext uri="{FF2B5EF4-FFF2-40B4-BE49-F238E27FC236}">
                <a16:creationId xmlns:a16="http://schemas.microsoft.com/office/drawing/2014/main" id="{AF310831-D03E-404B-934F-73B268225B7E}"/>
              </a:ext>
            </a:extLst>
          </p:cNvPr>
          <p:cNvSpPr>
            <a:spLocks noGrp="1"/>
          </p:cNvSpPr>
          <p:nvPr>
            <p:ph type="body" idx="1"/>
          </p:nvPr>
        </p:nvSpPr>
        <p:spPr>
          <a:xfrm>
            <a:off x="413067" y="1412875"/>
            <a:ext cx="11370945"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6" name="Rectangle 5"/>
          <p:cNvSpPr/>
          <p:nvPr userDrawn="1"/>
        </p:nvSpPr>
        <p:spPr>
          <a:xfrm>
            <a:off x="12496801" y="1590548"/>
            <a:ext cx="595070"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Capgemini Blue</a:t>
            </a:r>
          </a:p>
          <a:p>
            <a:pPr marL="171450"/>
            <a:r>
              <a:rPr lang="en-US" sz="600" dirty="0"/>
              <a:t>R 0</a:t>
            </a:r>
          </a:p>
          <a:p>
            <a:pPr marL="171450"/>
            <a:r>
              <a:rPr lang="en-US" sz="600" dirty="0"/>
              <a:t>G 112</a:t>
            </a:r>
          </a:p>
          <a:p>
            <a:pPr marL="171450"/>
            <a:r>
              <a:rPr lang="en-US" sz="600" dirty="0"/>
              <a:t>B 173</a:t>
            </a:r>
          </a:p>
        </p:txBody>
      </p:sp>
      <p:sp>
        <p:nvSpPr>
          <p:cNvPr id="7" name="Rectangle 6"/>
          <p:cNvSpPr/>
          <p:nvPr userDrawn="1"/>
        </p:nvSpPr>
        <p:spPr>
          <a:xfrm>
            <a:off x="13091871" y="1590548"/>
            <a:ext cx="595070"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Vibrant</a:t>
            </a:r>
            <a:br>
              <a:rPr lang="en-US" sz="600" b="1" dirty="0"/>
            </a:br>
            <a:r>
              <a:rPr lang="en-US" sz="600" b="1" dirty="0"/>
              <a:t>Blue</a:t>
            </a:r>
          </a:p>
          <a:p>
            <a:pPr marL="171450"/>
            <a:r>
              <a:rPr lang="en-US" sz="600" dirty="0"/>
              <a:t>R 18</a:t>
            </a:r>
          </a:p>
          <a:p>
            <a:pPr marL="171450"/>
            <a:r>
              <a:rPr lang="en-US" sz="600" dirty="0"/>
              <a:t>G 171</a:t>
            </a:r>
          </a:p>
          <a:p>
            <a:pPr marL="171450"/>
            <a:r>
              <a:rPr lang="en-US" sz="600" dirty="0"/>
              <a:t>B 219</a:t>
            </a:r>
          </a:p>
        </p:txBody>
      </p:sp>
      <p:sp>
        <p:nvSpPr>
          <p:cNvPr id="8" name="Rectangle 7"/>
          <p:cNvSpPr/>
          <p:nvPr userDrawn="1"/>
        </p:nvSpPr>
        <p:spPr>
          <a:xfrm>
            <a:off x="13686941" y="1590548"/>
            <a:ext cx="595070"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Deep</a:t>
            </a:r>
            <a:br>
              <a:rPr lang="en-US" sz="600" b="1" dirty="0"/>
            </a:br>
            <a:r>
              <a:rPr lang="en-US" sz="600" b="1" dirty="0"/>
              <a:t>Purple</a:t>
            </a:r>
          </a:p>
          <a:p>
            <a:pPr marL="171450"/>
            <a:r>
              <a:rPr lang="en-US" sz="600" dirty="0"/>
              <a:t>R 43</a:t>
            </a:r>
          </a:p>
          <a:p>
            <a:pPr marL="171450"/>
            <a:r>
              <a:rPr lang="en-US" sz="600" dirty="0"/>
              <a:t>G 10</a:t>
            </a:r>
          </a:p>
          <a:p>
            <a:pPr marL="171450"/>
            <a:r>
              <a:rPr lang="en-US" sz="600" dirty="0"/>
              <a:t>B 61</a:t>
            </a:r>
          </a:p>
        </p:txBody>
      </p:sp>
      <p:sp>
        <p:nvSpPr>
          <p:cNvPr id="9" name="Rectangle 8"/>
          <p:cNvSpPr/>
          <p:nvPr userDrawn="1"/>
        </p:nvSpPr>
        <p:spPr>
          <a:xfrm>
            <a:off x="14282011" y="1590548"/>
            <a:ext cx="595070"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Tech</a:t>
            </a:r>
            <a:br>
              <a:rPr lang="en-US" sz="600" b="1" dirty="0"/>
            </a:br>
            <a:r>
              <a:rPr lang="en-US" sz="600" b="1" dirty="0"/>
              <a:t>Red</a:t>
            </a:r>
          </a:p>
          <a:p>
            <a:pPr marL="171450"/>
            <a:r>
              <a:rPr lang="en-US" sz="600" dirty="0"/>
              <a:t>R 255</a:t>
            </a:r>
          </a:p>
          <a:p>
            <a:pPr marL="171450"/>
            <a:r>
              <a:rPr lang="en-US" sz="600" dirty="0"/>
              <a:t>G 48</a:t>
            </a:r>
          </a:p>
          <a:p>
            <a:pPr marL="171450"/>
            <a:r>
              <a:rPr lang="en-US" sz="600" dirty="0"/>
              <a:t>B 76</a:t>
            </a:r>
          </a:p>
        </p:txBody>
      </p:sp>
      <p:sp>
        <p:nvSpPr>
          <p:cNvPr id="10" name="Rectangle 9"/>
          <p:cNvSpPr/>
          <p:nvPr userDrawn="1"/>
        </p:nvSpPr>
        <p:spPr>
          <a:xfrm>
            <a:off x="14877081" y="1590548"/>
            <a:ext cx="595070"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Zest</a:t>
            </a:r>
            <a:br>
              <a:rPr lang="en-US" sz="600" b="1" dirty="0"/>
            </a:br>
            <a:r>
              <a:rPr lang="en-US" sz="600" b="1" dirty="0"/>
              <a:t>Green</a:t>
            </a:r>
          </a:p>
          <a:p>
            <a:pPr marL="171450"/>
            <a:r>
              <a:rPr lang="en-US" sz="600" dirty="0"/>
              <a:t>R 149</a:t>
            </a:r>
          </a:p>
          <a:p>
            <a:pPr marL="171450"/>
            <a:r>
              <a:rPr lang="en-US" sz="600" dirty="0"/>
              <a:t>G 230</a:t>
            </a:r>
          </a:p>
          <a:p>
            <a:pPr marL="171450"/>
            <a:r>
              <a:rPr lang="en-US" sz="600" dirty="0"/>
              <a:t>B 22</a:t>
            </a:r>
          </a:p>
        </p:txBody>
      </p:sp>
      <p:sp>
        <p:nvSpPr>
          <p:cNvPr id="11" name="Rectangle 10"/>
          <p:cNvSpPr/>
          <p:nvPr userDrawn="1"/>
        </p:nvSpPr>
        <p:spPr>
          <a:xfrm>
            <a:off x="12496801" y="2468607"/>
            <a:ext cx="595070"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Capgemini Blue</a:t>
            </a:r>
            <a:r>
              <a:rPr lang="en-US" sz="600" dirty="0"/>
              <a:t> (-50%)</a:t>
            </a:r>
          </a:p>
          <a:p>
            <a:pPr marL="171450"/>
            <a:r>
              <a:rPr lang="en-US" sz="600" dirty="0"/>
              <a:t>R 128</a:t>
            </a:r>
          </a:p>
          <a:p>
            <a:pPr marL="171450"/>
            <a:r>
              <a:rPr lang="en-US" sz="600" dirty="0"/>
              <a:t>G 184</a:t>
            </a:r>
          </a:p>
          <a:p>
            <a:pPr marL="171450"/>
            <a:r>
              <a:rPr lang="en-US" sz="600" dirty="0"/>
              <a:t>B 214</a:t>
            </a:r>
          </a:p>
        </p:txBody>
      </p:sp>
      <p:sp>
        <p:nvSpPr>
          <p:cNvPr id="12" name="Rectangle 11"/>
          <p:cNvSpPr/>
          <p:nvPr userDrawn="1"/>
        </p:nvSpPr>
        <p:spPr>
          <a:xfrm>
            <a:off x="13091871" y="2468607"/>
            <a:ext cx="595070"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Vibrant</a:t>
            </a:r>
            <a:br>
              <a:rPr lang="en-US" sz="600" b="1" dirty="0"/>
            </a:br>
            <a:r>
              <a:rPr lang="en-US" sz="600" b="1" dirty="0"/>
              <a:t>Blue</a:t>
            </a:r>
            <a:r>
              <a:rPr lang="en-US" sz="600" dirty="0"/>
              <a:t> (-50%)</a:t>
            </a:r>
          </a:p>
          <a:p>
            <a:pPr marL="171450"/>
            <a:r>
              <a:rPr lang="en-US" sz="600" dirty="0"/>
              <a:t>R 136</a:t>
            </a:r>
          </a:p>
          <a:p>
            <a:pPr marL="171450"/>
            <a:r>
              <a:rPr lang="en-US" sz="600" dirty="0"/>
              <a:t>G 213</a:t>
            </a:r>
          </a:p>
          <a:p>
            <a:pPr marL="171450"/>
            <a:r>
              <a:rPr lang="en-US" sz="600" dirty="0"/>
              <a:t>B 237</a:t>
            </a:r>
          </a:p>
        </p:txBody>
      </p:sp>
      <p:sp>
        <p:nvSpPr>
          <p:cNvPr id="17" name="Rectangle 16"/>
          <p:cNvSpPr/>
          <p:nvPr userDrawn="1"/>
        </p:nvSpPr>
        <p:spPr>
          <a:xfrm>
            <a:off x="13686941" y="2468607"/>
            <a:ext cx="595070"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Purple</a:t>
            </a:r>
          </a:p>
          <a:p>
            <a:pPr marL="171450"/>
            <a:r>
              <a:rPr lang="en-US" sz="600" dirty="0"/>
              <a:t>R 109</a:t>
            </a:r>
          </a:p>
          <a:p>
            <a:pPr marL="171450"/>
            <a:r>
              <a:rPr lang="en-US" sz="600" dirty="0"/>
              <a:t>G 100</a:t>
            </a:r>
          </a:p>
          <a:p>
            <a:pPr marL="171450"/>
            <a:r>
              <a:rPr lang="en-US" sz="600" dirty="0"/>
              <a:t>B 204</a:t>
            </a:r>
          </a:p>
        </p:txBody>
      </p:sp>
      <p:sp>
        <p:nvSpPr>
          <p:cNvPr id="18" name="Rectangle 17"/>
          <p:cNvSpPr/>
          <p:nvPr userDrawn="1"/>
        </p:nvSpPr>
        <p:spPr>
          <a:xfrm>
            <a:off x="14282011" y="2468607"/>
            <a:ext cx="595070"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Orange</a:t>
            </a:r>
          </a:p>
          <a:p>
            <a:pPr marL="171450"/>
            <a:r>
              <a:rPr lang="en-US" sz="600" dirty="0"/>
              <a:t>R 255</a:t>
            </a:r>
          </a:p>
          <a:p>
            <a:pPr marL="171450"/>
            <a:r>
              <a:rPr lang="en-US" sz="600" dirty="0"/>
              <a:t>G 99</a:t>
            </a:r>
          </a:p>
          <a:p>
            <a:pPr marL="171450"/>
            <a:r>
              <a:rPr lang="en-US" sz="600" dirty="0"/>
              <a:t>B 39</a:t>
            </a:r>
          </a:p>
        </p:txBody>
      </p:sp>
      <p:sp>
        <p:nvSpPr>
          <p:cNvPr id="19" name="Rectangle 18"/>
          <p:cNvSpPr/>
          <p:nvPr userDrawn="1"/>
        </p:nvSpPr>
        <p:spPr>
          <a:xfrm>
            <a:off x="14877081" y="2468607"/>
            <a:ext cx="595070"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Green</a:t>
            </a:r>
          </a:p>
          <a:p>
            <a:pPr marL="171450"/>
            <a:r>
              <a:rPr lang="en-US" sz="600" dirty="0"/>
              <a:t>R 200</a:t>
            </a:r>
          </a:p>
          <a:p>
            <a:pPr marL="171450"/>
            <a:r>
              <a:rPr lang="en-US" sz="600" dirty="0"/>
              <a:t>G 255</a:t>
            </a:r>
          </a:p>
          <a:p>
            <a:pPr marL="171450"/>
            <a:r>
              <a:rPr lang="en-US" sz="600" dirty="0"/>
              <a:t>B 22</a:t>
            </a:r>
          </a:p>
        </p:txBody>
      </p:sp>
      <p:sp>
        <p:nvSpPr>
          <p:cNvPr id="20" name="Rectangle 19"/>
          <p:cNvSpPr/>
          <p:nvPr userDrawn="1"/>
        </p:nvSpPr>
        <p:spPr>
          <a:xfrm>
            <a:off x="13686941" y="3089930"/>
            <a:ext cx="595070"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Purple</a:t>
            </a:r>
          </a:p>
          <a:p>
            <a:pPr marL="171450"/>
            <a:r>
              <a:rPr lang="en-US" sz="600" dirty="0"/>
              <a:t>R 126</a:t>
            </a:r>
          </a:p>
          <a:p>
            <a:pPr marL="171450"/>
            <a:r>
              <a:rPr lang="en-US" sz="600" dirty="0"/>
              <a:t>G 57</a:t>
            </a:r>
          </a:p>
          <a:p>
            <a:pPr marL="171450"/>
            <a:r>
              <a:rPr lang="en-US" sz="600" dirty="0"/>
              <a:t>B 186</a:t>
            </a:r>
          </a:p>
        </p:txBody>
      </p:sp>
      <p:sp>
        <p:nvSpPr>
          <p:cNvPr id="21" name="Rectangle 20"/>
          <p:cNvSpPr/>
          <p:nvPr userDrawn="1"/>
        </p:nvSpPr>
        <p:spPr>
          <a:xfrm>
            <a:off x="14877081" y="3089930"/>
            <a:ext cx="595070"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Green</a:t>
            </a:r>
          </a:p>
          <a:p>
            <a:pPr marL="171450"/>
            <a:r>
              <a:rPr lang="en-US" sz="600" dirty="0"/>
              <a:t>R 0</a:t>
            </a:r>
          </a:p>
          <a:p>
            <a:pPr marL="171450"/>
            <a:r>
              <a:rPr lang="en-US" sz="600" dirty="0"/>
              <a:t>G 195</a:t>
            </a:r>
          </a:p>
          <a:p>
            <a:pPr marL="171450"/>
            <a:r>
              <a:rPr lang="en-US" sz="600" dirty="0"/>
              <a:t>B 123</a:t>
            </a:r>
          </a:p>
        </p:txBody>
      </p:sp>
      <p:sp>
        <p:nvSpPr>
          <p:cNvPr id="22" name="Rectangle 21"/>
          <p:cNvSpPr/>
          <p:nvPr userDrawn="1"/>
        </p:nvSpPr>
        <p:spPr>
          <a:xfrm>
            <a:off x="14877081" y="4948917"/>
            <a:ext cx="595070"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Green</a:t>
            </a:r>
          </a:p>
          <a:p>
            <a:pPr marL="171450"/>
            <a:r>
              <a:rPr lang="en-US" sz="600" dirty="0"/>
              <a:t>R 21</a:t>
            </a:r>
          </a:p>
          <a:p>
            <a:pPr marL="171450"/>
            <a:r>
              <a:rPr lang="en-US" sz="600" dirty="0"/>
              <a:t>G 99</a:t>
            </a:r>
          </a:p>
          <a:p>
            <a:pPr marL="171450"/>
            <a:r>
              <a:rPr lang="en-US" sz="600" dirty="0"/>
              <a:t>B 107</a:t>
            </a:r>
          </a:p>
        </p:txBody>
      </p:sp>
      <p:sp>
        <p:nvSpPr>
          <p:cNvPr id="23" name="Rectangle 22"/>
          <p:cNvSpPr/>
          <p:nvPr userDrawn="1"/>
        </p:nvSpPr>
        <p:spPr>
          <a:xfrm>
            <a:off x="14877081" y="4330085"/>
            <a:ext cx="595070"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Aqua</a:t>
            </a:r>
          </a:p>
          <a:p>
            <a:pPr marL="171450"/>
            <a:r>
              <a:rPr lang="en-US" sz="600" dirty="0"/>
              <a:t>R 15</a:t>
            </a:r>
          </a:p>
          <a:p>
            <a:pPr marL="171450"/>
            <a:r>
              <a:rPr lang="en-US" sz="600" dirty="0"/>
              <a:t>G 153</a:t>
            </a:r>
          </a:p>
          <a:p>
            <a:pPr marL="171450"/>
            <a:r>
              <a:rPr lang="en-US" sz="600" dirty="0"/>
              <a:t>B 156</a:t>
            </a:r>
          </a:p>
        </p:txBody>
      </p:sp>
      <p:sp>
        <p:nvSpPr>
          <p:cNvPr id="24" name="Rectangle 23"/>
          <p:cNvSpPr/>
          <p:nvPr userDrawn="1"/>
        </p:nvSpPr>
        <p:spPr>
          <a:xfrm>
            <a:off x="14877081" y="3711253"/>
            <a:ext cx="595070"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Aqua</a:t>
            </a:r>
          </a:p>
          <a:p>
            <a:pPr marL="171450"/>
            <a:r>
              <a:rPr lang="en-US" sz="600" dirty="0"/>
              <a:t>R 1</a:t>
            </a:r>
          </a:p>
          <a:p>
            <a:pPr marL="171450"/>
            <a:r>
              <a:rPr lang="en-US" sz="600" dirty="0"/>
              <a:t>G 209</a:t>
            </a:r>
          </a:p>
          <a:p>
            <a:pPr marL="171450"/>
            <a:r>
              <a:rPr lang="en-US" sz="600" dirty="0"/>
              <a:t>B 208</a:t>
            </a:r>
          </a:p>
        </p:txBody>
      </p:sp>
      <p:sp>
        <p:nvSpPr>
          <p:cNvPr id="25" name="Rectangle 24"/>
          <p:cNvSpPr/>
          <p:nvPr userDrawn="1"/>
        </p:nvSpPr>
        <p:spPr>
          <a:xfrm>
            <a:off x="14282011" y="3089930"/>
            <a:ext cx="595070"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Peach</a:t>
            </a:r>
          </a:p>
          <a:p>
            <a:pPr marL="171450"/>
            <a:r>
              <a:rPr lang="en-US" sz="600" dirty="0"/>
              <a:t>R 255</a:t>
            </a:r>
          </a:p>
          <a:p>
            <a:pPr marL="171450"/>
            <a:r>
              <a:rPr lang="en-US" sz="600" dirty="0"/>
              <a:t>G 126</a:t>
            </a:r>
          </a:p>
          <a:p>
            <a:pPr marL="171450"/>
            <a:r>
              <a:rPr lang="en-US" sz="600" dirty="0"/>
              <a:t>B 131</a:t>
            </a:r>
          </a:p>
        </p:txBody>
      </p:sp>
      <p:sp>
        <p:nvSpPr>
          <p:cNvPr id="26" name="Rectangle 25"/>
          <p:cNvSpPr/>
          <p:nvPr userDrawn="1"/>
        </p:nvSpPr>
        <p:spPr>
          <a:xfrm>
            <a:off x="14282011" y="3711253"/>
            <a:ext cx="595070"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Light</a:t>
            </a:r>
            <a:br>
              <a:rPr lang="en-US" sz="600" b="1" dirty="0"/>
            </a:br>
            <a:r>
              <a:rPr lang="en-US" sz="600" b="1" dirty="0"/>
              <a:t>Claret</a:t>
            </a:r>
          </a:p>
          <a:p>
            <a:pPr marL="171450"/>
            <a:r>
              <a:rPr lang="en-US" sz="600" dirty="0"/>
              <a:t>R 203</a:t>
            </a:r>
          </a:p>
          <a:p>
            <a:pPr marL="171450"/>
            <a:r>
              <a:rPr lang="en-US" sz="600" dirty="0"/>
              <a:t>G 41</a:t>
            </a:r>
          </a:p>
          <a:p>
            <a:pPr marL="171450"/>
            <a:r>
              <a:rPr lang="en-US" sz="600" dirty="0"/>
              <a:t>B 128</a:t>
            </a:r>
          </a:p>
        </p:txBody>
      </p:sp>
      <p:sp>
        <p:nvSpPr>
          <p:cNvPr id="27" name="Rectangle 26"/>
          <p:cNvSpPr/>
          <p:nvPr userDrawn="1"/>
        </p:nvSpPr>
        <p:spPr>
          <a:xfrm>
            <a:off x="14282011" y="4330085"/>
            <a:ext cx="595070"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Claret</a:t>
            </a:r>
          </a:p>
          <a:p>
            <a:pPr marL="171450"/>
            <a:r>
              <a:rPr lang="en-US" sz="600" dirty="0"/>
              <a:t>R 134</a:t>
            </a:r>
          </a:p>
          <a:p>
            <a:pPr marL="171450"/>
            <a:r>
              <a:rPr lang="en-US" sz="600" dirty="0"/>
              <a:t>G 8</a:t>
            </a:r>
          </a:p>
          <a:p>
            <a:pPr marL="171450"/>
            <a:r>
              <a:rPr lang="en-US" sz="600" dirty="0"/>
              <a:t>B 100</a:t>
            </a:r>
          </a:p>
        </p:txBody>
      </p:sp>
      <p:sp>
        <p:nvSpPr>
          <p:cNvPr id="28" name="Rectangle 27"/>
          <p:cNvSpPr/>
          <p:nvPr userDrawn="1"/>
        </p:nvSpPr>
        <p:spPr>
          <a:xfrm>
            <a:off x="12496801" y="1405970"/>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Primary</a:t>
            </a:r>
          </a:p>
        </p:txBody>
      </p:sp>
      <p:sp>
        <p:nvSpPr>
          <p:cNvPr id="29" name="Rectangle 28"/>
          <p:cNvSpPr/>
          <p:nvPr userDrawn="1"/>
        </p:nvSpPr>
        <p:spPr>
          <a:xfrm>
            <a:off x="12496801" y="2285400"/>
            <a:ext cx="843180"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Infographic</a:t>
            </a:r>
          </a:p>
        </p:txBody>
      </p:sp>
      <p:sp>
        <p:nvSpPr>
          <p:cNvPr id="30" name="Rectangle 29"/>
          <p:cNvSpPr/>
          <p:nvPr userDrawn="1"/>
        </p:nvSpPr>
        <p:spPr>
          <a:xfrm>
            <a:off x="13686941" y="1405970"/>
            <a:ext cx="75341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Secondary</a:t>
            </a:r>
          </a:p>
        </p:txBody>
      </p:sp>
      <p:sp>
        <p:nvSpPr>
          <p:cNvPr id="31" name="Rectangle 30"/>
          <p:cNvSpPr/>
          <p:nvPr userDrawn="1"/>
        </p:nvSpPr>
        <p:spPr>
          <a:xfrm>
            <a:off x="13686941" y="3711253"/>
            <a:ext cx="595070"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Purple</a:t>
            </a:r>
          </a:p>
          <a:p>
            <a:pPr marL="171450"/>
            <a:r>
              <a:rPr lang="en-US" sz="600" dirty="0"/>
              <a:t>R 71</a:t>
            </a:r>
          </a:p>
          <a:p>
            <a:pPr marL="171450"/>
            <a:r>
              <a:rPr lang="en-US" sz="600" dirty="0"/>
              <a:t>G 1</a:t>
            </a:r>
          </a:p>
          <a:p>
            <a:pPr marL="171450"/>
            <a:r>
              <a:rPr lang="en-US" sz="600" dirty="0"/>
              <a:t>B 167</a:t>
            </a:r>
          </a:p>
        </p:txBody>
      </p:sp>
    </p:spTree>
    <p:extLst>
      <p:ext uri="{BB962C8B-B14F-4D97-AF65-F5344CB8AC3E}">
        <p14:creationId xmlns:p14="http://schemas.microsoft.com/office/powerpoint/2010/main" val="321207809"/>
      </p:ext>
    </p:extLst>
  </p:cSld>
  <p:clrMap bg1="lt1" tx1="dk1" bg2="lt2" tx2="dk2" accent1="accent1" accent2="accent2" accent3="accent3" accent4="accent4" accent5="accent5" accent6="accent6" hlink="hlink" folHlink="folHlink"/>
  <p:sldLayoutIdLst>
    <p:sldLayoutId id="2147483796" r:id="rId1"/>
    <p:sldLayoutId id="2147483743" r:id="rId2"/>
    <p:sldLayoutId id="2147483812" r:id="rId3"/>
    <p:sldLayoutId id="2147483744" r:id="rId4"/>
    <p:sldLayoutId id="2147483745" r:id="rId5"/>
    <p:sldLayoutId id="2147483746" r:id="rId6"/>
    <p:sldLayoutId id="2147483747" r:id="rId7"/>
    <p:sldLayoutId id="2147483798" r:id="rId8"/>
    <p:sldLayoutId id="2147483813" r:id="rId9"/>
  </p:sldLayoutIdLst>
  <p:txStyles>
    <p:titleStyle>
      <a:lvl1pPr algn="l" defTabSz="914400" rtl="0" eaLnBrk="1" latinLnBrk="0" hangingPunct="1">
        <a:lnSpc>
          <a:spcPct val="90000"/>
        </a:lnSpc>
        <a:spcBef>
          <a:spcPct val="0"/>
        </a:spcBef>
        <a:buNone/>
        <a:defRPr sz="2600" kern="1200">
          <a:solidFill>
            <a:schemeClr val="tx2"/>
          </a:solidFill>
          <a:latin typeface="+mj-lt"/>
          <a:ea typeface="+mj-ea"/>
          <a:cs typeface="+mj-cs"/>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1775" indent="-228600" algn="l" defTabSz="914400" rtl="0" eaLnBrk="1" latinLnBrk="0" hangingPunct="1">
        <a:lnSpc>
          <a:spcPts val="18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63550" indent="-231775"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82625" indent="-219075" algn="l" defTabSz="914400" rtl="0" eaLnBrk="1" latinLnBrk="0" hangingPunct="1">
        <a:lnSpc>
          <a:spcPts val="14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userDrawn="1">
          <p15:clr>
            <a:srgbClr val="F26B43"/>
          </p15:clr>
        </p15:guide>
        <p15:guide id="2" pos="257" userDrawn="1">
          <p15:clr>
            <a:srgbClr val="F26B43"/>
          </p15:clr>
        </p15:guide>
        <p15:guide id="3" pos="7423" userDrawn="1">
          <p15:clr>
            <a:srgbClr val="F26B43"/>
          </p15:clr>
        </p15:guide>
        <p15:guide id="4" orient="horz" pos="4065" userDrawn="1">
          <p15:clr>
            <a:srgbClr val="F26B43"/>
          </p15:clr>
        </p15:guide>
        <p15:guide id="5" orient="horz" pos="799" userDrawn="1">
          <p15:clr>
            <a:srgbClr val="F26B43"/>
          </p15:clr>
        </p15:guide>
        <p15:guide id="6" orient="horz" pos="890" userDrawn="1">
          <p15:clr>
            <a:srgbClr val="F26B43"/>
          </p15:clr>
        </p15:guide>
        <p15:guide id="7" pos="3840" userDrawn="1">
          <p15:clr>
            <a:srgbClr val="F26B43"/>
          </p15:clr>
        </p15:guide>
        <p15:guide id="8" pos="3749" userDrawn="1">
          <p15:clr>
            <a:srgbClr val="F26B43"/>
          </p15:clr>
        </p15:guide>
        <p15:guide id="9" pos="3931" userDrawn="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2EB016D-CF9A-4584-982E-40465F70132F}"/>
              </a:ext>
            </a:extLst>
          </p:cNvPr>
          <p:cNvSpPr>
            <a:spLocks noGrp="1"/>
          </p:cNvSpPr>
          <p:nvPr>
            <p:ph type="title"/>
          </p:nvPr>
        </p:nvSpPr>
        <p:spPr>
          <a:xfrm>
            <a:off x="407988" y="404813"/>
            <a:ext cx="11016604" cy="863601"/>
          </a:xfrm>
          <a:prstGeom prst="rect">
            <a:avLst/>
          </a:prstGeom>
        </p:spPr>
        <p:txBody>
          <a:bodyPr vert="horz" lIns="0" tIns="0" rIns="0" bIns="0" rtlCol="0" anchor="t">
            <a:normAutofit/>
          </a:bodyPr>
          <a:lstStyle/>
          <a:p>
            <a:pPr lvl="0">
              <a:lnSpc>
                <a:spcPts val="3000"/>
              </a:lnSpc>
            </a:pPr>
            <a:r>
              <a:rPr lang="en-US" dirty="0"/>
              <a:t>Click to edit Master title style</a:t>
            </a:r>
            <a:endParaRPr lang="pt-PT" dirty="0"/>
          </a:p>
        </p:txBody>
      </p:sp>
      <p:pic>
        <p:nvPicPr>
          <p:cNvPr id="9"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37">
            <a:extLst>
              <a:ext uri="{96DAC541-7B7A-43D3-8B79-37D633B846F1}">
                <asvg:svgBlip xmlns:asvg="http://schemas.microsoft.com/office/drawing/2016/SVG/main" r:embed="rId38"/>
              </a:ext>
            </a:extLst>
          </a:blip>
          <a:srcRect l="81836" t="-4713" b="16530"/>
          <a:stretch/>
        </p:blipFill>
        <p:spPr>
          <a:xfrm>
            <a:off x="11547793" y="188640"/>
            <a:ext cx="424356" cy="459624"/>
          </a:xfrm>
          <a:prstGeom prst="rect">
            <a:avLst/>
          </a:prstGeom>
        </p:spPr>
      </p:pic>
      <p:sp>
        <p:nvSpPr>
          <p:cNvPr id="13" name="Text Placeholder 2">
            <a:extLst>
              <a:ext uri="{FF2B5EF4-FFF2-40B4-BE49-F238E27FC236}">
                <a16:creationId xmlns:a16="http://schemas.microsoft.com/office/drawing/2014/main" id="{AF310831-D03E-404B-934F-73B268225B7E}"/>
              </a:ext>
            </a:extLst>
          </p:cNvPr>
          <p:cNvSpPr>
            <a:spLocks noGrp="1"/>
          </p:cNvSpPr>
          <p:nvPr>
            <p:ph type="body" idx="1"/>
          </p:nvPr>
        </p:nvSpPr>
        <p:spPr>
          <a:xfrm>
            <a:off x="413067" y="1412875"/>
            <a:ext cx="11370945"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5" name="Rectangle 4"/>
          <p:cNvSpPr/>
          <p:nvPr userDrawn="1"/>
        </p:nvSpPr>
        <p:spPr>
          <a:xfrm>
            <a:off x="12496801" y="1590548"/>
            <a:ext cx="595070"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Capgemini Blue</a:t>
            </a:r>
          </a:p>
          <a:p>
            <a:pPr marL="171450"/>
            <a:r>
              <a:rPr lang="en-US" sz="600" dirty="0"/>
              <a:t>R 0</a:t>
            </a:r>
          </a:p>
          <a:p>
            <a:pPr marL="171450"/>
            <a:r>
              <a:rPr lang="en-US" sz="600" dirty="0"/>
              <a:t>G 112</a:t>
            </a:r>
          </a:p>
          <a:p>
            <a:pPr marL="171450"/>
            <a:r>
              <a:rPr lang="en-US" sz="600" dirty="0"/>
              <a:t>B 173</a:t>
            </a:r>
          </a:p>
        </p:txBody>
      </p:sp>
      <p:sp>
        <p:nvSpPr>
          <p:cNvPr id="6" name="Rectangle 5"/>
          <p:cNvSpPr/>
          <p:nvPr userDrawn="1"/>
        </p:nvSpPr>
        <p:spPr>
          <a:xfrm>
            <a:off x="13091871" y="1590548"/>
            <a:ext cx="595070"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Vibrant</a:t>
            </a:r>
            <a:br>
              <a:rPr lang="en-US" sz="600" b="1" dirty="0"/>
            </a:br>
            <a:r>
              <a:rPr lang="en-US" sz="600" b="1" dirty="0"/>
              <a:t>Blue</a:t>
            </a:r>
          </a:p>
          <a:p>
            <a:pPr marL="171450"/>
            <a:r>
              <a:rPr lang="en-US" sz="600" dirty="0"/>
              <a:t>R 18</a:t>
            </a:r>
          </a:p>
          <a:p>
            <a:pPr marL="171450"/>
            <a:r>
              <a:rPr lang="en-US" sz="600" dirty="0"/>
              <a:t>G 171</a:t>
            </a:r>
          </a:p>
          <a:p>
            <a:pPr marL="171450"/>
            <a:r>
              <a:rPr lang="en-US" sz="600" dirty="0"/>
              <a:t>B 219</a:t>
            </a:r>
          </a:p>
        </p:txBody>
      </p:sp>
      <p:sp>
        <p:nvSpPr>
          <p:cNvPr id="7" name="Rectangle 6"/>
          <p:cNvSpPr/>
          <p:nvPr userDrawn="1"/>
        </p:nvSpPr>
        <p:spPr>
          <a:xfrm>
            <a:off x="13686941" y="1590548"/>
            <a:ext cx="595070"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Deep</a:t>
            </a:r>
            <a:br>
              <a:rPr lang="en-US" sz="600" b="1" dirty="0"/>
            </a:br>
            <a:r>
              <a:rPr lang="en-US" sz="600" b="1" dirty="0"/>
              <a:t>Purple</a:t>
            </a:r>
          </a:p>
          <a:p>
            <a:pPr marL="171450"/>
            <a:r>
              <a:rPr lang="en-US" sz="600" dirty="0"/>
              <a:t>R 43</a:t>
            </a:r>
          </a:p>
          <a:p>
            <a:pPr marL="171450"/>
            <a:r>
              <a:rPr lang="en-US" sz="600" dirty="0"/>
              <a:t>G 10</a:t>
            </a:r>
          </a:p>
          <a:p>
            <a:pPr marL="171450"/>
            <a:r>
              <a:rPr lang="en-US" sz="600" dirty="0"/>
              <a:t>B 61</a:t>
            </a:r>
          </a:p>
        </p:txBody>
      </p:sp>
      <p:sp>
        <p:nvSpPr>
          <p:cNvPr id="8" name="Rectangle 7"/>
          <p:cNvSpPr/>
          <p:nvPr userDrawn="1"/>
        </p:nvSpPr>
        <p:spPr>
          <a:xfrm>
            <a:off x="14282011" y="1590548"/>
            <a:ext cx="595070"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Tech</a:t>
            </a:r>
            <a:br>
              <a:rPr lang="en-US" sz="600" b="1" dirty="0"/>
            </a:br>
            <a:r>
              <a:rPr lang="en-US" sz="600" b="1" dirty="0"/>
              <a:t>Red</a:t>
            </a:r>
          </a:p>
          <a:p>
            <a:pPr marL="171450"/>
            <a:r>
              <a:rPr lang="en-US" sz="600" dirty="0"/>
              <a:t>R 255</a:t>
            </a:r>
          </a:p>
          <a:p>
            <a:pPr marL="171450"/>
            <a:r>
              <a:rPr lang="en-US" sz="600" dirty="0"/>
              <a:t>G 48</a:t>
            </a:r>
          </a:p>
          <a:p>
            <a:pPr marL="171450"/>
            <a:r>
              <a:rPr lang="en-US" sz="600" dirty="0"/>
              <a:t>B 76</a:t>
            </a:r>
          </a:p>
        </p:txBody>
      </p:sp>
      <p:sp>
        <p:nvSpPr>
          <p:cNvPr id="10" name="Rectangle 9"/>
          <p:cNvSpPr/>
          <p:nvPr userDrawn="1"/>
        </p:nvSpPr>
        <p:spPr>
          <a:xfrm>
            <a:off x="14877081" y="1590548"/>
            <a:ext cx="595070"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Zest</a:t>
            </a:r>
            <a:br>
              <a:rPr lang="en-US" sz="600" b="1" dirty="0"/>
            </a:br>
            <a:r>
              <a:rPr lang="en-US" sz="600" b="1" dirty="0"/>
              <a:t>Green</a:t>
            </a:r>
          </a:p>
          <a:p>
            <a:pPr marL="171450"/>
            <a:r>
              <a:rPr lang="en-US" sz="600" dirty="0"/>
              <a:t>R 149</a:t>
            </a:r>
          </a:p>
          <a:p>
            <a:pPr marL="171450"/>
            <a:r>
              <a:rPr lang="en-US" sz="600" dirty="0"/>
              <a:t>G 230</a:t>
            </a:r>
          </a:p>
          <a:p>
            <a:pPr marL="171450"/>
            <a:r>
              <a:rPr lang="en-US" sz="600" dirty="0"/>
              <a:t>B 22</a:t>
            </a:r>
          </a:p>
        </p:txBody>
      </p:sp>
      <p:sp>
        <p:nvSpPr>
          <p:cNvPr id="11" name="Rectangle 10"/>
          <p:cNvSpPr/>
          <p:nvPr userDrawn="1"/>
        </p:nvSpPr>
        <p:spPr>
          <a:xfrm>
            <a:off x="12496801" y="2468607"/>
            <a:ext cx="595070"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Capgemini Blue</a:t>
            </a:r>
            <a:r>
              <a:rPr lang="en-US" sz="600" dirty="0"/>
              <a:t> (-50%)</a:t>
            </a:r>
          </a:p>
          <a:p>
            <a:pPr marL="171450"/>
            <a:r>
              <a:rPr lang="en-US" sz="600" dirty="0"/>
              <a:t>R 128</a:t>
            </a:r>
          </a:p>
          <a:p>
            <a:pPr marL="171450"/>
            <a:r>
              <a:rPr lang="en-US" sz="600" dirty="0"/>
              <a:t>G 184</a:t>
            </a:r>
          </a:p>
          <a:p>
            <a:pPr marL="171450"/>
            <a:r>
              <a:rPr lang="en-US" sz="600" dirty="0"/>
              <a:t>B 214</a:t>
            </a:r>
          </a:p>
        </p:txBody>
      </p:sp>
      <p:sp>
        <p:nvSpPr>
          <p:cNvPr id="12" name="Rectangle 11"/>
          <p:cNvSpPr/>
          <p:nvPr userDrawn="1"/>
        </p:nvSpPr>
        <p:spPr>
          <a:xfrm>
            <a:off x="13091871" y="2468607"/>
            <a:ext cx="595070"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Vibrant</a:t>
            </a:r>
            <a:br>
              <a:rPr lang="en-US" sz="600" b="1" dirty="0"/>
            </a:br>
            <a:r>
              <a:rPr lang="en-US" sz="600" b="1" dirty="0"/>
              <a:t>Blue</a:t>
            </a:r>
            <a:r>
              <a:rPr lang="en-US" sz="600" dirty="0"/>
              <a:t> (-50%)</a:t>
            </a:r>
          </a:p>
          <a:p>
            <a:pPr marL="171450"/>
            <a:r>
              <a:rPr lang="en-US" sz="600" dirty="0"/>
              <a:t>R 136</a:t>
            </a:r>
          </a:p>
          <a:p>
            <a:pPr marL="171450"/>
            <a:r>
              <a:rPr lang="en-US" sz="600" dirty="0"/>
              <a:t>G 213</a:t>
            </a:r>
          </a:p>
          <a:p>
            <a:pPr marL="171450"/>
            <a:r>
              <a:rPr lang="en-US" sz="600" dirty="0"/>
              <a:t>B 237</a:t>
            </a:r>
          </a:p>
        </p:txBody>
      </p:sp>
      <p:sp>
        <p:nvSpPr>
          <p:cNvPr id="14" name="Rectangle 13"/>
          <p:cNvSpPr/>
          <p:nvPr userDrawn="1"/>
        </p:nvSpPr>
        <p:spPr>
          <a:xfrm>
            <a:off x="13686941" y="2468607"/>
            <a:ext cx="595070"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Purple</a:t>
            </a:r>
          </a:p>
          <a:p>
            <a:pPr marL="171450"/>
            <a:r>
              <a:rPr lang="en-US" sz="600" dirty="0"/>
              <a:t>R 109</a:t>
            </a:r>
          </a:p>
          <a:p>
            <a:pPr marL="171450"/>
            <a:r>
              <a:rPr lang="en-US" sz="600" dirty="0"/>
              <a:t>G 100</a:t>
            </a:r>
          </a:p>
          <a:p>
            <a:pPr marL="171450"/>
            <a:r>
              <a:rPr lang="en-US" sz="600" dirty="0"/>
              <a:t>B 204</a:t>
            </a:r>
          </a:p>
        </p:txBody>
      </p:sp>
      <p:sp>
        <p:nvSpPr>
          <p:cNvPr id="15" name="Rectangle 14"/>
          <p:cNvSpPr/>
          <p:nvPr userDrawn="1"/>
        </p:nvSpPr>
        <p:spPr>
          <a:xfrm>
            <a:off x="14282011" y="2468607"/>
            <a:ext cx="595070"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Orange</a:t>
            </a:r>
          </a:p>
          <a:p>
            <a:pPr marL="171450"/>
            <a:r>
              <a:rPr lang="en-US" sz="600" dirty="0"/>
              <a:t>R 255</a:t>
            </a:r>
          </a:p>
          <a:p>
            <a:pPr marL="171450"/>
            <a:r>
              <a:rPr lang="en-US" sz="600" dirty="0"/>
              <a:t>G 99</a:t>
            </a:r>
          </a:p>
          <a:p>
            <a:pPr marL="171450"/>
            <a:r>
              <a:rPr lang="en-US" sz="600" dirty="0"/>
              <a:t>B 39</a:t>
            </a:r>
          </a:p>
        </p:txBody>
      </p:sp>
      <p:sp>
        <p:nvSpPr>
          <p:cNvPr id="16" name="Rectangle 15"/>
          <p:cNvSpPr/>
          <p:nvPr userDrawn="1"/>
        </p:nvSpPr>
        <p:spPr>
          <a:xfrm>
            <a:off x="14877081" y="2468607"/>
            <a:ext cx="595070"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Green</a:t>
            </a:r>
          </a:p>
          <a:p>
            <a:pPr marL="171450"/>
            <a:r>
              <a:rPr lang="en-US" sz="600" dirty="0"/>
              <a:t>R 200</a:t>
            </a:r>
          </a:p>
          <a:p>
            <a:pPr marL="171450"/>
            <a:r>
              <a:rPr lang="en-US" sz="600" dirty="0"/>
              <a:t>G 255</a:t>
            </a:r>
          </a:p>
          <a:p>
            <a:pPr marL="171450"/>
            <a:r>
              <a:rPr lang="en-US" sz="600" dirty="0"/>
              <a:t>B 22</a:t>
            </a:r>
          </a:p>
        </p:txBody>
      </p:sp>
      <p:sp>
        <p:nvSpPr>
          <p:cNvPr id="17" name="Rectangle 16"/>
          <p:cNvSpPr/>
          <p:nvPr userDrawn="1"/>
        </p:nvSpPr>
        <p:spPr>
          <a:xfrm>
            <a:off x="13686941" y="3089930"/>
            <a:ext cx="595070"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Purple</a:t>
            </a:r>
          </a:p>
          <a:p>
            <a:pPr marL="171450"/>
            <a:r>
              <a:rPr lang="en-US" sz="600" dirty="0"/>
              <a:t>R 126</a:t>
            </a:r>
          </a:p>
          <a:p>
            <a:pPr marL="171450"/>
            <a:r>
              <a:rPr lang="en-US" sz="600" dirty="0"/>
              <a:t>G 57</a:t>
            </a:r>
          </a:p>
          <a:p>
            <a:pPr marL="171450"/>
            <a:r>
              <a:rPr lang="en-US" sz="600" dirty="0"/>
              <a:t>B 186</a:t>
            </a:r>
          </a:p>
        </p:txBody>
      </p:sp>
      <p:sp>
        <p:nvSpPr>
          <p:cNvPr id="18" name="Rectangle 17"/>
          <p:cNvSpPr/>
          <p:nvPr userDrawn="1"/>
        </p:nvSpPr>
        <p:spPr>
          <a:xfrm>
            <a:off x="14877081" y="3089930"/>
            <a:ext cx="595070"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Green</a:t>
            </a:r>
          </a:p>
          <a:p>
            <a:pPr marL="171450"/>
            <a:r>
              <a:rPr lang="en-US" sz="600" dirty="0"/>
              <a:t>R 0</a:t>
            </a:r>
          </a:p>
          <a:p>
            <a:pPr marL="171450"/>
            <a:r>
              <a:rPr lang="en-US" sz="600" dirty="0"/>
              <a:t>G 195</a:t>
            </a:r>
          </a:p>
          <a:p>
            <a:pPr marL="171450"/>
            <a:r>
              <a:rPr lang="en-US" sz="600" dirty="0"/>
              <a:t>B 123</a:t>
            </a:r>
          </a:p>
        </p:txBody>
      </p:sp>
      <p:sp>
        <p:nvSpPr>
          <p:cNvPr id="19" name="Rectangle 18"/>
          <p:cNvSpPr/>
          <p:nvPr userDrawn="1"/>
        </p:nvSpPr>
        <p:spPr>
          <a:xfrm>
            <a:off x="14877081" y="4948917"/>
            <a:ext cx="595070"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Green</a:t>
            </a:r>
          </a:p>
          <a:p>
            <a:pPr marL="171450"/>
            <a:r>
              <a:rPr lang="en-US" sz="600" dirty="0"/>
              <a:t>R 21</a:t>
            </a:r>
          </a:p>
          <a:p>
            <a:pPr marL="171450"/>
            <a:r>
              <a:rPr lang="en-US" sz="600" dirty="0"/>
              <a:t>G 99</a:t>
            </a:r>
          </a:p>
          <a:p>
            <a:pPr marL="171450"/>
            <a:r>
              <a:rPr lang="en-US" sz="600" dirty="0"/>
              <a:t>B 107</a:t>
            </a:r>
          </a:p>
        </p:txBody>
      </p:sp>
      <p:sp>
        <p:nvSpPr>
          <p:cNvPr id="20" name="Rectangle 19"/>
          <p:cNvSpPr/>
          <p:nvPr userDrawn="1"/>
        </p:nvSpPr>
        <p:spPr>
          <a:xfrm>
            <a:off x="14877081" y="4330085"/>
            <a:ext cx="595070"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Aqua</a:t>
            </a:r>
          </a:p>
          <a:p>
            <a:pPr marL="171450"/>
            <a:r>
              <a:rPr lang="en-US" sz="600" dirty="0"/>
              <a:t>R 15</a:t>
            </a:r>
          </a:p>
          <a:p>
            <a:pPr marL="171450"/>
            <a:r>
              <a:rPr lang="en-US" sz="600" dirty="0"/>
              <a:t>G 153</a:t>
            </a:r>
          </a:p>
          <a:p>
            <a:pPr marL="171450"/>
            <a:r>
              <a:rPr lang="en-US" sz="600" dirty="0"/>
              <a:t>B 156</a:t>
            </a:r>
          </a:p>
        </p:txBody>
      </p:sp>
      <p:sp>
        <p:nvSpPr>
          <p:cNvPr id="21" name="Rectangle 20"/>
          <p:cNvSpPr/>
          <p:nvPr userDrawn="1"/>
        </p:nvSpPr>
        <p:spPr>
          <a:xfrm>
            <a:off x="14877081" y="3711253"/>
            <a:ext cx="595070"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Aqua</a:t>
            </a:r>
          </a:p>
          <a:p>
            <a:pPr marL="171450"/>
            <a:r>
              <a:rPr lang="en-US" sz="600" dirty="0"/>
              <a:t>R 1</a:t>
            </a:r>
          </a:p>
          <a:p>
            <a:pPr marL="171450"/>
            <a:r>
              <a:rPr lang="en-US" sz="600" dirty="0"/>
              <a:t>G 209</a:t>
            </a:r>
          </a:p>
          <a:p>
            <a:pPr marL="171450"/>
            <a:r>
              <a:rPr lang="en-US" sz="600" dirty="0"/>
              <a:t>B 208</a:t>
            </a:r>
          </a:p>
        </p:txBody>
      </p:sp>
      <p:sp>
        <p:nvSpPr>
          <p:cNvPr id="22" name="Rectangle 21"/>
          <p:cNvSpPr/>
          <p:nvPr userDrawn="1"/>
        </p:nvSpPr>
        <p:spPr>
          <a:xfrm>
            <a:off x="14282011" y="3089930"/>
            <a:ext cx="595070"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Peach</a:t>
            </a:r>
          </a:p>
          <a:p>
            <a:pPr marL="171450"/>
            <a:r>
              <a:rPr lang="en-US" sz="600" dirty="0"/>
              <a:t>R 255</a:t>
            </a:r>
          </a:p>
          <a:p>
            <a:pPr marL="171450"/>
            <a:r>
              <a:rPr lang="en-US" sz="600" dirty="0"/>
              <a:t>G 126</a:t>
            </a:r>
          </a:p>
          <a:p>
            <a:pPr marL="171450"/>
            <a:r>
              <a:rPr lang="en-US" sz="600" dirty="0"/>
              <a:t>B 131</a:t>
            </a:r>
          </a:p>
        </p:txBody>
      </p:sp>
      <p:sp>
        <p:nvSpPr>
          <p:cNvPr id="23" name="Rectangle 22"/>
          <p:cNvSpPr/>
          <p:nvPr userDrawn="1"/>
        </p:nvSpPr>
        <p:spPr>
          <a:xfrm>
            <a:off x="14282011" y="3711253"/>
            <a:ext cx="595070"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Light</a:t>
            </a:r>
            <a:br>
              <a:rPr lang="en-US" sz="600" b="1" dirty="0"/>
            </a:br>
            <a:r>
              <a:rPr lang="en-US" sz="600" b="1" dirty="0"/>
              <a:t>Claret</a:t>
            </a:r>
          </a:p>
          <a:p>
            <a:pPr marL="171450"/>
            <a:r>
              <a:rPr lang="en-US" sz="600" dirty="0"/>
              <a:t>R 203</a:t>
            </a:r>
          </a:p>
          <a:p>
            <a:pPr marL="171450"/>
            <a:r>
              <a:rPr lang="en-US" sz="600" dirty="0"/>
              <a:t>G 41</a:t>
            </a:r>
          </a:p>
          <a:p>
            <a:pPr marL="171450"/>
            <a:r>
              <a:rPr lang="en-US" sz="600" dirty="0"/>
              <a:t>B 128</a:t>
            </a:r>
          </a:p>
        </p:txBody>
      </p:sp>
      <p:sp>
        <p:nvSpPr>
          <p:cNvPr id="24" name="Rectangle 23"/>
          <p:cNvSpPr/>
          <p:nvPr userDrawn="1"/>
        </p:nvSpPr>
        <p:spPr>
          <a:xfrm>
            <a:off x="14282011" y="4330085"/>
            <a:ext cx="595070"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Claret</a:t>
            </a:r>
          </a:p>
          <a:p>
            <a:pPr marL="171450"/>
            <a:r>
              <a:rPr lang="en-US" sz="600" dirty="0"/>
              <a:t>R 134</a:t>
            </a:r>
          </a:p>
          <a:p>
            <a:pPr marL="171450"/>
            <a:r>
              <a:rPr lang="en-US" sz="600" dirty="0"/>
              <a:t>G 8</a:t>
            </a:r>
          </a:p>
          <a:p>
            <a:pPr marL="171450"/>
            <a:r>
              <a:rPr lang="en-US" sz="600" dirty="0"/>
              <a:t>B 100</a:t>
            </a:r>
          </a:p>
        </p:txBody>
      </p:sp>
      <p:sp>
        <p:nvSpPr>
          <p:cNvPr id="25" name="Rectangle 24"/>
          <p:cNvSpPr/>
          <p:nvPr userDrawn="1"/>
        </p:nvSpPr>
        <p:spPr>
          <a:xfrm>
            <a:off x="12496801" y="1405970"/>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Primary</a:t>
            </a:r>
          </a:p>
        </p:txBody>
      </p:sp>
      <p:sp>
        <p:nvSpPr>
          <p:cNvPr id="26" name="Rectangle 25"/>
          <p:cNvSpPr/>
          <p:nvPr userDrawn="1"/>
        </p:nvSpPr>
        <p:spPr>
          <a:xfrm>
            <a:off x="12496801" y="2285400"/>
            <a:ext cx="843180"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Infographic</a:t>
            </a:r>
          </a:p>
        </p:txBody>
      </p:sp>
      <p:sp>
        <p:nvSpPr>
          <p:cNvPr id="27" name="Rectangle 26"/>
          <p:cNvSpPr/>
          <p:nvPr userDrawn="1"/>
        </p:nvSpPr>
        <p:spPr>
          <a:xfrm>
            <a:off x="13686941" y="1405970"/>
            <a:ext cx="75341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Secondary</a:t>
            </a:r>
          </a:p>
        </p:txBody>
      </p:sp>
      <p:sp>
        <p:nvSpPr>
          <p:cNvPr id="28" name="Rectangle 27"/>
          <p:cNvSpPr/>
          <p:nvPr userDrawn="1"/>
        </p:nvSpPr>
        <p:spPr>
          <a:xfrm>
            <a:off x="13686941" y="3711253"/>
            <a:ext cx="595070"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Purple</a:t>
            </a:r>
          </a:p>
          <a:p>
            <a:pPr marL="171450"/>
            <a:r>
              <a:rPr lang="en-US" sz="600" dirty="0"/>
              <a:t>R 71</a:t>
            </a:r>
          </a:p>
          <a:p>
            <a:pPr marL="171450"/>
            <a:r>
              <a:rPr lang="en-US" sz="600" dirty="0"/>
              <a:t>G 1</a:t>
            </a:r>
          </a:p>
          <a:p>
            <a:pPr marL="171450"/>
            <a:r>
              <a:rPr lang="en-US" sz="600" dirty="0"/>
              <a:t>B 167</a:t>
            </a:r>
          </a:p>
        </p:txBody>
      </p:sp>
    </p:spTree>
    <p:extLst>
      <p:ext uri="{BB962C8B-B14F-4D97-AF65-F5344CB8AC3E}">
        <p14:creationId xmlns:p14="http://schemas.microsoft.com/office/powerpoint/2010/main" val="1673275609"/>
      </p:ext>
    </p:extLst>
  </p:cSld>
  <p:clrMap bg1="lt1" tx1="dk1" bg2="lt2" tx2="dk2" accent1="accent1" accent2="accent2" accent3="accent3" accent4="accent4" accent5="accent5" accent6="accent6" hlink="hlink" folHlink="folHlink"/>
  <p:sldLayoutIdLst>
    <p:sldLayoutId id="2147483815" r:id="rId1"/>
    <p:sldLayoutId id="2147483816" r:id="rId2"/>
    <p:sldLayoutId id="2147483817" r:id="rId3"/>
    <p:sldLayoutId id="2147483818" r:id="rId4"/>
    <p:sldLayoutId id="2147483819" r:id="rId5"/>
    <p:sldLayoutId id="2147483820" r:id="rId6"/>
    <p:sldLayoutId id="2147483821" r:id="rId7"/>
    <p:sldLayoutId id="2147483822" r:id="rId8"/>
    <p:sldLayoutId id="2147483823" r:id="rId9"/>
    <p:sldLayoutId id="2147483824" r:id="rId10"/>
    <p:sldLayoutId id="2147483825" r:id="rId11"/>
    <p:sldLayoutId id="2147483826" r:id="rId12"/>
    <p:sldLayoutId id="2147483827" r:id="rId13"/>
    <p:sldLayoutId id="2147483828" r:id="rId14"/>
    <p:sldLayoutId id="2147483829" r:id="rId15"/>
    <p:sldLayoutId id="2147483830" r:id="rId16"/>
    <p:sldLayoutId id="2147483831" r:id="rId17"/>
    <p:sldLayoutId id="2147483832" r:id="rId18"/>
    <p:sldLayoutId id="2147483833" r:id="rId19"/>
    <p:sldLayoutId id="2147483834" r:id="rId20"/>
    <p:sldLayoutId id="2147483835" r:id="rId21"/>
    <p:sldLayoutId id="2147483836" r:id="rId22"/>
    <p:sldLayoutId id="2147483849" r:id="rId23"/>
    <p:sldLayoutId id="2147483837" r:id="rId24"/>
    <p:sldLayoutId id="2147483838" r:id="rId25"/>
    <p:sldLayoutId id="2147483839" r:id="rId26"/>
    <p:sldLayoutId id="2147483840" r:id="rId27"/>
    <p:sldLayoutId id="2147483841" r:id="rId28"/>
    <p:sldLayoutId id="2147483842" r:id="rId29"/>
    <p:sldLayoutId id="2147483843" r:id="rId30"/>
    <p:sldLayoutId id="2147483844" r:id="rId31"/>
    <p:sldLayoutId id="2147483845" r:id="rId32"/>
    <p:sldLayoutId id="2147483846" r:id="rId33"/>
    <p:sldLayoutId id="2147483847" r:id="rId34"/>
    <p:sldLayoutId id="2147483848" r:id="rId35"/>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p15:clr>
            <a:srgbClr val="F26B43"/>
          </p15:clr>
        </p15:guide>
        <p15:guide id="2" pos="7423">
          <p15:clr>
            <a:srgbClr val="F26B43"/>
          </p15:clr>
        </p15:guide>
        <p15:guide id="3" pos="257">
          <p15:clr>
            <a:srgbClr val="F26B43"/>
          </p15:clr>
        </p15:guide>
        <p15:guide id="4" orient="horz" pos="406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11.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slideLayout" Target="../slideLayouts/slideLayout4.xml"/><Relationship Id="rId7" Type="http://schemas.openxmlformats.org/officeDocument/2006/relationships/image" Target="../media/image4.svg"/><Relationship Id="rId2" Type="http://schemas.openxmlformats.org/officeDocument/2006/relationships/tags" Target="../tags/tag4.xml"/><Relationship Id="rId1" Type="http://schemas.openxmlformats.org/officeDocument/2006/relationships/tags" Target="../tags/tag3.xml"/><Relationship Id="rId6" Type="http://schemas.openxmlformats.org/officeDocument/2006/relationships/image" Target="../media/image3.png"/><Relationship Id="rId5" Type="http://schemas.openxmlformats.org/officeDocument/2006/relationships/image" Target="../media/image21.svg"/><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slideLayout" Target="../slideLayouts/slideLayout4.xml"/><Relationship Id="rId7" Type="http://schemas.openxmlformats.org/officeDocument/2006/relationships/image" Target="../media/image4.svg"/><Relationship Id="rId2" Type="http://schemas.openxmlformats.org/officeDocument/2006/relationships/tags" Target="../tags/tag6.xml"/><Relationship Id="rId1" Type="http://schemas.openxmlformats.org/officeDocument/2006/relationships/tags" Target="../tags/tag5.xml"/><Relationship Id="rId6" Type="http://schemas.openxmlformats.org/officeDocument/2006/relationships/image" Target="../media/image3.png"/><Relationship Id="rId5" Type="http://schemas.openxmlformats.org/officeDocument/2006/relationships/image" Target="../media/image21.svg"/><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slideLayout" Target="../slideLayouts/slideLayout4.xml"/><Relationship Id="rId7" Type="http://schemas.openxmlformats.org/officeDocument/2006/relationships/image" Target="../media/image4.svg"/><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image" Target="../media/image3.png"/><Relationship Id="rId5" Type="http://schemas.openxmlformats.org/officeDocument/2006/relationships/image" Target="../media/image21.svg"/><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slideLayout" Target="../slideLayouts/slideLayout4.xml"/><Relationship Id="rId7" Type="http://schemas.openxmlformats.org/officeDocument/2006/relationships/image" Target="../media/image4.svg"/><Relationship Id="rId2" Type="http://schemas.openxmlformats.org/officeDocument/2006/relationships/tags" Target="../tags/tag10.xml"/><Relationship Id="rId1" Type="http://schemas.openxmlformats.org/officeDocument/2006/relationships/tags" Target="../tags/tag9.xml"/><Relationship Id="rId6" Type="http://schemas.openxmlformats.org/officeDocument/2006/relationships/image" Target="../media/image3.png"/><Relationship Id="rId5" Type="http://schemas.openxmlformats.org/officeDocument/2006/relationships/image" Target="../media/image21.svg"/><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slideLayout" Target="../slideLayouts/slideLayout4.xml"/><Relationship Id="rId7" Type="http://schemas.openxmlformats.org/officeDocument/2006/relationships/image" Target="../media/image4.svg"/><Relationship Id="rId2" Type="http://schemas.openxmlformats.org/officeDocument/2006/relationships/tags" Target="../tags/tag12.xml"/><Relationship Id="rId1" Type="http://schemas.openxmlformats.org/officeDocument/2006/relationships/tags" Target="../tags/tag11.xml"/><Relationship Id="rId6" Type="http://schemas.openxmlformats.org/officeDocument/2006/relationships/image" Target="../media/image3.png"/><Relationship Id="rId5" Type="http://schemas.openxmlformats.org/officeDocument/2006/relationships/image" Target="../media/image21.svg"/><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17.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slideLayout" Target="../slideLayouts/slideLayout4.xml"/><Relationship Id="rId7" Type="http://schemas.openxmlformats.org/officeDocument/2006/relationships/image" Target="../media/image3.png"/><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45.png"/></Relationships>
</file>

<file path=ppt/slides/_rels/slide18.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slideLayout" Target="../slideLayouts/slideLayout4.xml"/><Relationship Id="rId7" Type="http://schemas.openxmlformats.org/officeDocument/2006/relationships/image" Target="../media/image3.png"/><Relationship Id="rId2" Type="http://schemas.openxmlformats.org/officeDocument/2006/relationships/tags" Target="../tags/tag16.xml"/><Relationship Id="rId1" Type="http://schemas.openxmlformats.org/officeDocument/2006/relationships/tags" Target="../tags/tag15.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45.png"/></Relationships>
</file>

<file path=ppt/slides/_rels/slide19.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slideLayout" Target="../slideLayouts/slideLayout4.xml"/><Relationship Id="rId7" Type="http://schemas.openxmlformats.org/officeDocument/2006/relationships/image" Target="../media/image3.png"/><Relationship Id="rId2" Type="http://schemas.openxmlformats.org/officeDocument/2006/relationships/tags" Target="../tags/tag18.xml"/><Relationship Id="rId1" Type="http://schemas.openxmlformats.org/officeDocument/2006/relationships/tags" Target="../tags/tag17.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45.png"/></Relationships>
</file>

<file path=ppt/slides/_rels/slide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3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21.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slideLayout" Target="../slideLayouts/slideLayout4.xml"/><Relationship Id="rId7" Type="http://schemas.openxmlformats.org/officeDocument/2006/relationships/image" Target="../media/image4.svg"/><Relationship Id="rId2" Type="http://schemas.openxmlformats.org/officeDocument/2006/relationships/tags" Target="../tags/tag20.xml"/><Relationship Id="rId1" Type="http://schemas.openxmlformats.org/officeDocument/2006/relationships/tags" Target="../tags/tag19.xml"/><Relationship Id="rId6" Type="http://schemas.openxmlformats.org/officeDocument/2006/relationships/image" Target="../media/image3.png"/><Relationship Id="rId5" Type="http://schemas.openxmlformats.org/officeDocument/2006/relationships/image" Target="../media/image21.svg"/><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slideLayout" Target="../slideLayouts/slideLayout4.xml"/><Relationship Id="rId7" Type="http://schemas.openxmlformats.org/officeDocument/2006/relationships/image" Target="../media/image4.svg"/><Relationship Id="rId2" Type="http://schemas.openxmlformats.org/officeDocument/2006/relationships/tags" Target="../tags/tag22.xml"/><Relationship Id="rId1" Type="http://schemas.openxmlformats.org/officeDocument/2006/relationships/tags" Target="../tags/tag21.xml"/><Relationship Id="rId6" Type="http://schemas.openxmlformats.org/officeDocument/2006/relationships/image" Target="../media/image3.png"/><Relationship Id="rId5" Type="http://schemas.openxmlformats.org/officeDocument/2006/relationships/image" Target="../media/image21.svg"/><Relationship Id="rId4" Type="http://schemas.openxmlformats.org/officeDocument/2006/relationships/image" Target="../media/image20.png"/></Relationships>
</file>

<file path=ppt/slides/_rels/slide23.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slideLayout" Target="../slideLayouts/slideLayout4.xml"/><Relationship Id="rId7" Type="http://schemas.openxmlformats.org/officeDocument/2006/relationships/image" Target="../media/image4.svg"/><Relationship Id="rId2" Type="http://schemas.openxmlformats.org/officeDocument/2006/relationships/tags" Target="../tags/tag24.xml"/><Relationship Id="rId1" Type="http://schemas.openxmlformats.org/officeDocument/2006/relationships/tags" Target="../tags/tag23.xml"/><Relationship Id="rId6" Type="http://schemas.openxmlformats.org/officeDocument/2006/relationships/image" Target="../media/image3.png"/><Relationship Id="rId5" Type="http://schemas.openxmlformats.org/officeDocument/2006/relationships/image" Target="../media/image21.svg"/><Relationship Id="rId4" Type="http://schemas.openxmlformats.org/officeDocument/2006/relationships/image" Target="../media/image20.png"/></Relationships>
</file>

<file path=ppt/slides/_rels/slide24.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slideLayout" Target="../slideLayouts/slideLayout4.xml"/><Relationship Id="rId7" Type="http://schemas.openxmlformats.org/officeDocument/2006/relationships/image" Target="../media/image4.svg"/><Relationship Id="rId2" Type="http://schemas.openxmlformats.org/officeDocument/2006/relationships/tags" Target="../tags/tag26.xml"/><Relationship Id="rId1" Type="http://schemas.openxmlformats.org/officeDocument/2006/relationships/tags" Target="../tags/tag25.xml"/><Relationship Id="rId6" Type="http://schemas.openxmlformats.org/officeDocument/2006/relationships/image" Target="../media/image3.png"/><Relationship Id="rId5" Type="http://schemas.openxmlformats.org/officeDocument/2006/relationships/image" Target="../media/image21.svg"/><Relationship Id="rId4" Type="http://schemas.openxmlformats.org/officeDocument/2006/relationships/image" Target="../media/image20.png"/></Relationships>
</file>

<file path=ppt/slides/_rels/slide25.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slideLayout" Target="../slideLayouts/slideLayout4.xml"/><Relationship Id="rId7" Type="http://schemas.openxmlformats.org/officeDocument/2006/relationships/image" Target="../media/image3.png"/><Relationship Id="rId2" Type="http://schemas.openxmlformats.org/officeDocument/2006/relationships/tags" Target="../tags/tag28.xml"/><Relationship Id="rId1" Type="http://schemas.openxmlformats.org/officeDocument/2006/relationships/tags" Target="../tags/tag27.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notesSlide" Target="../notesSlides/notesSlide2.xml"/><Relationship Id="rId9" Type="http://schemas.openxmlformats.org/officeDocument/2006/relationships/image" Target="../media/image45.png"/></Relationships>
</file>

<file path=ppt/slides/_rels/slide26.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slideLayout" Target="../slideLayouts/slideLayout4.xml"/><Relationship Id="rId7" Type="http://schemas.openxmlformats.org/officeDocument/2006/relationships/image" Target="../media/image3.png"/><Relationship Id="rId2" Type="http://schemas.openxmlformats.org/officeDocument/2006/relationships/tags" Target="../tags/tag30.xml"/><Relationship Id="rId1" Type="http://schemas.openxmlformats.org/officeDocument/2006/relationships/tags" Target="../tags/tag29.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notesSlide" Target="../notesSlides/notesSlide3.xml"/><Relationship Id="rId9" Type="http://schemas.openxmlformats.org/officeDocument/2006/relationships/image" Target="../media/image4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28.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slideLayout" Target="../slideLayouts/slideLayout4.xml"/><Relationship Id="rId7" Type="http://schemas.openxmlformats.org/officeDocument/2006/relationships/image" Target="../media/image3.png"/><Relationship Id="rId2" Type="http://schemas.openxmlformats.org/officeDocument/2006/relationships/tags" Target="../tags/tag32.xml"/><Relationship Id="rId1" Type="http://schemas.openxmlformats.org/officeDocument/2006/relationships/tags" Target="../tags/tag31.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notesSlide" Target="../notesSlides/notesSlide4.xml"/><Relationship Id="rId9" Type="http://schemas.openxmlformats.org/officeDocument/2006/relationships/image" Target="../media/image45.png"/></Relationships>
</file>

<file path=ppt/slides/_rels/slide29.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slideLayout" Target="../slideLayouts/slideLayout4.xml"/><Relationship Id="rId7" Type="http://schemas.openxmlformats.org/officeDocument/2006/relationships/image" Target="../media/image3.png"/><Relationship Id="rId2" Type="http://schemas.openxmlformats.org/officeDocument/2006/relationships/tags" Target="../tags/tag34.xml"/><Relationship Id="rId1" Type="http://schemas.openxmlformats.org/officeDocument/2006/relationships/tags" Target="../tags/tag33.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notesSlide" Target="../notesSlides/notesSlide5.xml"/><Relationship Id="rId9" Type="http://schemas.openxmlformats.org/officeDocument/2006/relationships/image" Target="../media/image4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slideLayout" Target="../slideLayouts/slideLayout4.xml"/><Relationship Id="rId7" Type="http://schemas.openxmlformats.org/officeDocument/2006/relationships/image" Target="../media/image3.png"/><Relationship Id="rId2" Type="http://schemas.openxmlformats.org/officeDocument/2006/relationships/tags" Target="../tags/tag36.xml"/><Relationship Id="rId1" Type="http://schemas.openxmlformats.org/officeDocument/2006/relationships/tags" Target="../tags/tag35.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notesSlide" Target="../notesSlides/notesSlide6.xml"/><Relationship Id="rId9" Type="http://schemas.openxmlformats.org/officeDocument/2006/relationships/image" Target="../media/image45.png"/></Relationships>
</file>

<file path=ppt/slides/_rels/slide31.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slideLayout" Target="../slideLayouts/slideLayout4.xml"/><Relationship Id="rId7" Type="http://schemas.openxmlformats.org/officeDocument/2006/relationships/image" Target="../media/image3.png"/><Relationship Id="rId2" Type="http://schemas.openxmlformats.org/officeDocument/2006/relationships/tags" Target="../tags/tag38.xml"/><Relationship Id="rId1" Type="http://schemas.openxmlformats.org/officeDocument/2006/relationships/tags" Target="../tags/tag37.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notesSlide" Target="../notesSlides/notesSlide7.xml"/><Relationship Id="rId9" Type="http://schemas.openxmlformats.org/officeDocument/2006/relationships/image" Target="../media/image45.png"/></Relationships>
</file>

<file path=ppt/slides/_rels/slide32.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slideLayout" Target="../slideLayouts/slideLayout4.xml"/><Relationship Id="rId7" Type="http://schemas.openxmlformats.org/officeDocument/2006/relationships/image" Target="../media/image3.png"/><Relationship Id="rId2" Type="http://schemas.openxmlformats.org/officeDocument/2006/relationships/tags" Target="../tags/tag40.xml"/><Relationship Id="rId1" Type="http://schemas.openxmlformats.org/officeDocument/2006/relationships/tags" Target="../tags/tag39.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notesSlide" Target="../notesSlides/notesSlide8.xml"/><Relationship Id="rId9" Type="http://schemas.openxmlformats.org/officeDocument/2006/relationships/image" Target="../media/image4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34.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slideLayout" Target="../slideLayouts/slideLayout4.xml"/><Relationship Id="rId7" Type="http://schemas.openxmlformats.org/officeDocument/2006/relationships/image" Target="../media/image3.png"/><Relationship Id="rId2" Type="http://schemas.openxmlformats.org/officeDocument/2006/relationships/tags" Target="../tags/tag42.xml"/><Relationship Id="rId1" Type="http://schemas.openxmlformats.org/officeDocument/2006/relationships/tags" Target="../tags/tag41.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notesSlide" Target="../notesSlides/notesSlide9.xml"/><Relationship Id="rId9" Type="http://schemas.openxmlformats.org/officeDocument/2006/relationships/image" Target="../media/image45.png"/></Relationships>
</file>

<file path=ppt/slides/_rels/slide35.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slideLayout" Target="../slideLayouts/slideLayout4.xml"/><Relationship Id="rId7" Type="http://schemas.openxmlformats.org/officeDocument/2006/relationships/image" Target="../media/image3.png"/><Relationship Id="rId2" Type="http://schemas.openxmlformats.org/officeDocument/2006/relationships/tags" Target="../tags/tag44.xml"/><Relationship Id="rId1" Type="http://schemas.openxmlformats.org/officeDocument/2006/relationships/tags" Target="../tags/tag43.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notesSlide" Target="../notesSlides/notesSlide10.xml"/><Relationship Id="rId9" Type="http://schemas.openxmlformats.org/officeDocument/2006/relationships/image" Target="../media/image4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37.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slideLayout" Target="../slideLayouts/slideLayout4.xml"/><Relationship Id="rId7" Type="http://schemas.openxmlformats.org/officeDocument/2006/relationships/image" Target="../media/image3.png"/><Relationship Id="rId2" Type="http://schemas.openxmlformats.org/officeDocument/2006/relationships/tags" Target="../tags/tag46.xml"/><Relationship Id="rId1" Type="http://schemas.openxmlformats.org/officeDocument/2006/relationships/tags" Target="../tags/tag45.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notesSlide" Target="../notesSlides/notesSlide11.xml"/><Relationship Id="rId9" Type="http://schemas.openxmlformats.org/officeDocument/2006/relationships/image" Target="../media/image45.png"/></Relationships>
</file>

<file path=ppt/slides/_rels/slide38.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slideLayout" Target="../slideLayouts/slideLayout4.xml"/><Relationship Id="rId7" Type="http://schemas.openxmlformats.org/officeDocument/2006/relationships/image" Target="../media/image3.png"/><Relationship Id="rId2" Type="http://schemas.openxmlformats.org/officeDocument/2006/relationships/tags" Target="../tags/tag48.xml"/><Relationship Id="rId1" Type="http://schemas.openxmlformats.org/officeDocument/2006/relationships/tags" Target="../tags/tag47.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notesSlide" Target="../notesSlides/notesSlide12.xml"/><Relationship Id="rId9" Type="http://schemas.openxmlformats.org/officeDocument/2006/relationships/image" Target="../media/image45.png"/></Relationships>
</file>

<file path=ppt/slides/_rels/slide39.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7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40.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Layout" Target="../slideLayouts/slideLayout71.xml"/></Relationships>
</file>

<file path=ppt/slides/_rels/slide41.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71.xml"/></Relationships>
</file>

<file path=ppt/slides/_rels/slide42.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image" Target="../media/image51.jpg"/><Relationship Id="rId1" Type="http://schemas.openxmlformats.org/officeDocument/2006/relationships/slideLayout" Target="../slideLayouts/slideLayout16.xml"/></Relationships>
</file>

<file path=ppt/slides/_rels/slide43.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image" Target="../media/image53.jpg"/><Relationship Id="rId1" Type="http://schemas.openxmlformats.org/officeDocument/2006/relationships/slideLayout" Target="../slideLayouts/slideLayout68.xml"/><Relationship Id="rId4" Type="http://schemas.openxmlformats.org/officeDocument/2006/relationships/image" Target="../media/image55.jpg"/></Relationships>
</file>

<file path=ppt/slides/_rels/slide44.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image" Target="../media/image56.jpg"/><Relationship Id="rId1" Type="http://schemas.openxmlformats.org/officeDocument/2006/relationships/slideLayout" Target="../slideLayouts/slideLayout68.xml"/><Relationship Id="rId4" Type="http://schemas.openxmlformats.org/officeDocument/2006/relationships/image" Target="../media/image58.jpg"/></Relationships>
</file>

<file path=ppt/slides/_rels/slide45.xml.rels><?xml version="1.0" encoding="UTF-8" standalone="yes"?>
<Relationships xmlns="http://schemas.openxmlformats.org/package/2006/relationships"><Relationship Id="rId3" Type="http://schemas.openxmlformats.org/officeDocument/2006/relationships/image" Target="../media/image60.jpg"/><Relationship Id="rId2" Type="http://schemas.openxmlformats.org/officeDocument/2006/relationships/image" Target="../media/image59.jpg"/><Relationship Id="rId1" Type="http://schemas.openxmlformats.org/officeDocument/2006/relationships/slideLayout" Target="../slideLayouts/slideLayout68.xml"/><Relationship Id="rId5" Type="http://schemas.openxmlformats.org/officeDocument/2006/relationships/image" Target="../media/image62.jpg"/><Relationship Id="rId4" Type="http://schemas.openxmlformats.org/officeDocument/2006/relationships/image" Target="../media/image61.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4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3.xml"/><Relationship Id="rId1" Type="http://schemas.openxmlformats.org/officeDocument/2006/relationships/slideLayout" Target="../slideLayouts/slideLayout73.xml"/></Relationships>
</file>

<file path=ppt/slides/_rels/slide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6.png"/><Relationship Id="rId1" Type="http://schemas.openxmlformats.org/officeDocument/2006/relationships/slideLayout" Target="../slideLayouts/slideLayout56.xml"/></Relationships>
</file>

<file path=ppt/slides/_rels/slide6.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62.xml"/><Relationship Id="rId5" Type="http://schemas.openxmlformats.org/officeDocument/2006/relationships/image" Target="../media/image4.sv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62.xml"/><Relationship Id="rId5" Type="http://schemas.openxmlformats.org/officeDocument/2006/relationships/image" Target="../media/image4.sv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56.xml"/></Relationships>
</file>

<file path=ppt/slides/_rels/slide9.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slideLayout" Target="../slideLayouts/slideLayout4.xml"/><Relationship Id="rId7" Type="http://schemas.openxmlformats.org/officeDocument/2006/relationships/image" Target="../media/image4.sv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3.png"/><Relationship Id="rId5" Type="http://schemas.openxmlformats.org/officeDocument/2006/relationships/image" Target="../media/image21.svg"/><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p:cNvSpPr>
            <a:spLocks noGrp="1"/>
          </p:cNvSpPr>
          <p:nvPr>
            <p:ph type="body" sz="quarter" idx="11"/>
          </p:nvPr>
        </p:nvSpPr>
        <p:spPr/>
        <p:txBody>
          <a:bodyPr>
            <a:normAutofit/>
          </a:bodyPr>
          <a:lstStyle/>
          <a:p>
            <a:pPr>
              <a:lnSpc>
                <a:spcPct val="100000"/>
              </a:lnSpc>
            </a:pPr>
            <a:r>
              <a:rPr lang="es-ES_tradnl" sz="4000" dirty="0" err="1"/>
              <a:t>First</a:t>
            </a:r>
            <a:r>
              <a:rPr lang="es-ES_tradnl" sz="4000" dirty="0"/>
              <a:t> </a:t>
            </a:r>
            <a:r>
              <a:rPr lang="es-ES_tradnl" sz="4000" dirty="0" err="1"/>
              <a:t>Steps</a:t>
            </a:r>
            <a:r>
              <a:rPr lang="es-ES_tradnl" sz="4000" dirty="0"/>
              <a:t> </a:t>
            </a:r>
            <a:r>
              <a:rPr lang="es-ES_tradnl" sz="4000" dirty="0" err="1"/>
              <a:t>Analysis</a:t>
            </a:r>
            <a:r>
              <a:rPr lang="es-ES_tradnl" sz="4000" dirty="0"/>
              <a:t> </a:t>
            </a:r>
            <a:r>
              <a:rPr lang="es-ES_tradnl" sz="4000" dirty="0" err="1"/>
              <a:t>Document</a:t>
            </a:r>
            <a:endParaRPr lang="es-ES_tradnl" sz="4000" dirty="0"/>
          </a:p>
        </p:txBody>
      </p:sp>
      <p:sp>
        <p:nvSpPr>
          <p:cNvPr id="3" name="Marcador de texto 2"/>
          <p:cNvSpPr>
            <a:spLocks noGrp="1"/>
          </p:cNvSpPr>
          <p:nvPr>
            <p:ph type="body" sz="quarter" idx="12"/>
          </p:nvPr>
        </p:nvSpPr>
        <p:spPr/>
        <p:txBody>
          <a:bodyPr/>
          <a:lstStyle/>
          <a:p>
            <a:r>
              <a:rPr lang="es-ES_tradnl" dirty="0" err="1"/>
              <a:t>MyThaiStar</a:t>
            </a:r>
            <a:r>
              <a:rPr lang="es-ES_tradnl" dirty="0"/>
              <a:t> V1.0</a:t>
            </a:r>
          </a:p>
        </p:txBody>
      </p:sp>
      <p:pic>
        <p:nvPicPr>
          <p:cNvPr id="76" name="Picture 3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13044" y="6163151"/>
            <a:ext cx="1583556" cy="434201"/>
          </a:xfrm>
          <a:prstGeom prst="rect">
            <a:avLst/>
          </a:prstGeom>
        </p:spPr>
      </p:pic>
    </p:spTree>
    <p:extLst>
      <p:ext uri="{BB962C8B-B14F-4D97-AF65-F5344CB8AC3E}">
        <p14:creationId xmlns:p14="http://schemas.microsoft.com/office/powerpoint/2010/main" val="39190494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 name="Retângulo 43">
            <a:extLst>
              <a:ext uri="{FF2B5EF4-FFF2-40B4-BE49-F238E27FC236}">
                <a16:creationId xmlns:a16="http://schemas.microsoft.com/office/drawing/2014/main" id="{834ADCB4-BFB1-450D-8F6D-64217F4CD92C}"/>
              </a:ext>
            </a:extLst>
          </p:cNvPr>
          <p:cNvSpPr/>
          <p:nvPr/>
        </p:nvSpPr>
        <p:spPr>
          <a:xfrm>
            <a:off x="191344" y="6515877"/>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6" name="TextBox 5">
            <a:extLst>
              <a:ext uri="{FF2B5EF4-FFF2-40B4-BE49-F238E27FC236}">
                <a16:creationId xmlns:a16="http://schemas.microsoft.com/office/drawing/2014/main" id="{BE66596E-F9AB-4F87-8D95-416F7F655B33}"/>
              </a:ext>
            </a:extLst>
          </p:cNvPr>
          <p:cNvSpPr txBox="1"/>
          <p:nvPr/>
        </p:nvSpPr>
        <p:spPr>
          <a:xfrm>
            <a:off x="6168008" y="1484784"/>
            <a:ext cx="4464496" cy="2308324"/>
          </a:xfrm>
          <a:prstGeom prst="rect">
            <a:avLst/>
          </a:prstGeom>
          <a:noFill/>
        </p:spPr>
        <p:txBody>
          <a:bodyPr wrap="square" rtlCol="0">
            <a:spAutoFit/>
          </a:bodyPr>
          <a:lstStyle/>
          <a:p>
            <a:pPr>
              <a:lnSpc>
                <a:spcPct val="150000"/>
              </a:lnSpc>
            </a:pPr>
            <a:r>
              <a:rPr lang="es-ES_tradnl" sz="1200" dirty="0" err="1"/>
              <a:t>It</a:t>
            </a:r>
            <a:r>
              <a:rPr lang="es-ES_tradnl" sz="1200" dirty="0"/>
              <a:t> </a:t>
            </a:r>
            <a:r>
              <a:rPr lang="es-ES_tradnl" sz="1200" dirty="0" err="1"/>
              <a:t>contains</a:t>
            </a:r>
            <a:r>
              <a:rPr lang="es-ES_tradnl" sz="1200" dirty="0"/>
              <a:t> </a:t>
            </a:r>
            <a:r>
              <a:rPr lang="es-ES_tradnl" sz="1200" dirty="0" err="1"/>
              <a:t>all</a:t>
            </a:r>
            <a:r>
              <a:rPr lang="es-ES_tradnl" sz="1200" dirty="0"/>
              <a:t> </a:t>
            </a:r>
            <a:r>
              <a:rPr lang="es-ES_tradnl" sz="1200" dirty="0" err="1"/>
              <a:t>functions</a:t>
            </a:r>
            <a:r>
              <a:rPr lang="es-ES_tradnl" sz="1200" dirty="0"/>
              <a:t> </a:t>
            </a:r>
            <a:r>
              <a:rPr lang="es-ES_tradnl" sz="1200" dirty="0" err="1"/>
              <a:t>that</a:t>
            </a:r>
            <a:r>
              <a:rPr lang="es-ES_tradnl" sz="1200" dirty="0"/>
              <a:t> </a:t>
            </a:r>
            <a:r>
              <a:rPr lang="es-ES_tradnl" sz="1200" dirty="0" err="1"/>
              <a:t>permit</a:t>
            </a:r>
            <a:r>
              <a:rPr lang="es-ES_tradnl" sz="1200" dirty="0"/>
              <a:t> </a:t>
            </a:r>
            <a:r>
              <a:rPr lang="en-US" sz="1200" dirty="0"/>
              <a:t>to book a table, invite friends and cancel a booking.</a:t>
            </a:r>
            <a:endParaRPr lang="es-ES_tradnl" sz="1200" dirty="0"/>
          </a:p>
          <a:p>
            <a:pPr>
              <a:lnSpc>
                <a:spcPct val="150000"/>
              </a:lnSpc>
            </a:pPr>
            <a:r>
              <a:rPr lang="es-ES_tradnl" sz="1200" dirty="0"/>
              <a:t> </a:t>
            </a:r>
          </a:p>
          <a:p>
            <a:pPr>
              <a:lnSpc>
                <a:spcPct val="150000"/>
              </a:lnSpc>
            </a:pPr>
            <a:r>
              <a:rPr lang="es-ES_tradnl" sz="1200" b="1" dirty="0" err="1"/>
              <a:t>It</a:t>
            </a:r>
            <a:r>
              <a:rPr lang="es-ES_tradnl" sz="1200" b="1" dirty="0"/>
              <a:t> </a:t>
            </a:r>
            <a:r>
              <a:rPr lang="es-ES_tradnl" sz="1200" b="1" dirty="0" err="1"/>
              <a:t>must</a:t>
            </a:r>
            <a:r>
              <a:rPr lang="es-ES_tradnl" sz="1200" b="1" dirty="0"/>
              <a:t> </a:t>
            </a:r>
            <a:r>
              <a:rPr lang="es-ES_tradnl" sz="1200" b="1" dirty="0" err="1"/>
              <a:t>support</a:t>
            </a:r>
            <a:r>
              <a:rPr lang="es-ES_tradnl" sz="1200" b="1" dirty="0"/>
              <a:t> at </a:t>
            </a:r>
            <a:r>
              <a:rPr lang="es-ES_tradnl" sz="1200" b="1" dirty="0" err="1"/>
              <a:t>this</a:t>
            </a:r>
            <a:r>
              <a:rPr lang="es-ES_tradnl" sz="1200" b="1" dirty="0"/>
              <a:t> </a:t>
            </a:r>
            <a:r>
              <a:rPr lang="es-ES_tradnl" sz="1200" b="1" dirty="0" err="1"/>
              <a:t>point</a:t>
            </a:r>
            <a:r>
              <a:rPr lang="es-ES_tradnl" sz="1200" b="1" dirty="0"/>
              <a:t>:</a:t>
            </a:r>
          </a:p>
          <a:p>
            <a:pPr>
              <a:lnSpc>
                <a:spcPct val="150000"/>
              </a:lnSpc>
            </a:pPr>
            <a:endParaRPr lang="es-ES_tradnl" sz="1200" dirty="0"/>
          </a:p>
          <a:p>
            <a:pPr marL="285750" indent="-285750">
              <a:lnSpc>
                <a:spcPct val="150000"/>
              </a:lnSpc>
              <a:buClr>
                <a:schemeClr val="accent2"/>
              </a:buClr>
              <a:buFont typeface="Arial" charset="0"/>
              <a:buChar char="•"/>
            </a:pPr>
            <a:r>
              <a:rPr lang="es-ES_tradnl" sz="1200" dirty="0" err="1"/>
              <a:t>Create</a:t>
            </a:r>
            <a:r>
              <a:rPr lang="es-ES_tradnl" sz="1200" dirty="0"/>
              <a:t> a </a:t>
            </a:r>
            <a:r>
              <a:rPr lang="es-ES_tradnl" sz="1200" dirty="0" err="1"/>
              <a:t>booking</a:t>
            </a:r>
            <a:r>
              <a:rPr lang="es-ES_tradnl" sz="1200" dirty="0"/>
              <a:t>.</a:t>
            </a:r>
          </a:p>
          <a:p>
            <a:pPr marL="285750" indent="-285750">
              <a:lnSpc>
                <a:spcPct val="150000"/>
              </a:lnSpc>
              <a:buClr>
                <a:schemeClr val="accent2"/>
              </a:buClr>
              <a:buFont typeface="Arial" charset="0"/>
              <a:buChar char="•"/>
            </a:pPr>
            <a:r>
              <a:rPr lang="es-ES_tradnl" sz="1200" dirty="0"/>
              <a:t>Invite Friends.</a:t>
            </a:r>
          </a:p>
          <a:p>
            <a:pPr marL="285750" indent="-285750">
              <a:lnSpc>
                <a:spcPct val="150000"/>
              </a:lnSpc>
              <a:buClr>
                <a:schemeClr val="accent2"/>
              </a:buClr>
              <a:buFont typeface="Arial" charset="0"/>
              <a:buChar char="•"/>
            </a:pPr>
            <a:r>
              <a:rPr lang="es-ES" sz="1200" dirty="0"/>
              <a:t>C</a:t>
            </a:r>
            <a:r>
              <a:rPr lang="es-ES_tradnl" sz="1200" dirty="0" err="1"/>
              <a:t>ancel</a:t>
            </a:r>
            <a:r>
              <a:rPr lang="es-ES_tradnl" sz="1200" dirty="0"/>
              <a:t> a </a:t>
            </a:r>
            <a:r>
              <a:rPr lang="es-ES_tradnl" sz="1200" dirty="0" err="1"/>
              <a:t>booking</a:t>
            </a:r>
            <a:r>
              <a:rPr lang="es-ES_tradnl" sz="1200" dirty="0"/>
              <a:t>.</a:t>
            </a:r>
          </a:p>
        </p:txBody>
      </p:sp>
      <p:sp>
        <p:nvSpPr>
          <p:cNvPr id="2" name="Título 1"/>
          <p:cNvSpPr>
            <a:spLocks noGrp="1"/>
          </p:cNvSpPr>
          <p:nvPr>
            <p:ph type="title"/>
          </p:nvPr>
        </p:nvSpPr>
        <p:spPr/>
        <p:txBody>
          <a:bodyPr/>
          <a:lstStyle/>
          <a:p>
            <a:r>
              <a:rPr lang="es-ES_tradnl" dirty="0" err="1"/>
              <a:t>Epic</a:t>
            </a:r>
            <a:r>
              <a:rPr lang="es-ES_tradnl" dirty="0"/>
              <a:t> 2</a:t>
            </a:r>
            <a:br>
              <a:rPr lang="es-ES_tradnl" dirty="0"/>
            </a:br>
            <a:r>
              <a:rPr lang="es-ES_tradnl" sz="1600" dirty="0" err="1"/>
              <a:t>Manage</a:t>
            </a:r>
            <a:r>
              <a:rPr lang="es-ES_tradnl" sz="1600" dirty="0"/>
              <a:t> </a:t>
            </a:r>
            <a:r>
              <a:rPr lang="es-ES_tradnl" sz="1600" dirty="0" err="1"/>
              <a:t>Booking</a:t>
            </a:r>
            <a:endParaRPr lang="es-ES_tradnl" sz="1600" dirty="0"/>
          </a:p>
        </p:txBody>
      </p:sp>
    </p:spTree>
    <p:extLst>
      <p:ext uri="{BB962C8B-B14F-4D97-AF65-F5344CB8AC3E}">
        <p14:creationId xmlns:p14="http://schemas.microsoft.com/office/powerpoint/2010/main" val="19161713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Rectangle 65">
            <a:extLst>
              <a:ext uri="{FF2B5EF4-FFF2-40B4-BE49-F238E27FC236}">
                <a16:creationId xmlns:a16="http://schemas.microsoft.com/office/drawing/2014/main" id="{C50C01FB-E2BF-4470-A153-6F7BF3CCF3F9}"/>
              </a:ext>
            </a:extLst>
          </p:cNvPr>
          <p:cNvSpPr/>
          <p:nvPr/>
        </p:nvSpPr>
        <p:spPr>
          <a:xfrm>
            <a:off x="0" y="5337039"/>
            <a:ext cx="12192000" cy="154834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pic>
        <p:nvPicPr>
          <p:cNvPr id="67" name="Graphic 13">
            <a:extLst>
              <a:ext uri="{FF2B5EF4-FFF2-40B4-BE49-F238E27FC236}">
                <a16:creationId xmlns:a16="http://schemas.microsoft.com/office/drawing/2014/main" id="{CBFCF213-9AB8-422B-8F8D-9F6A01ED15F1}"/>
              </a:ext>
            </a:extLst>
          </p:cNvPr>
          <p:cNvPicPr>
            <a:picLocks noChangeAspect="1"/>
          </p:cNvPicPr>
          <p:nvPr/>
        </p:nvPicPr>
        <p:blipFill>
          <a:blip r:embed="rId4">
            <a:extLst>
              <a:ext uri="{96DAC541-7B7A-43D3-8B79-37D633B846F1}">
                <asvg:svgBlip xmlns:asvg="http://schemas.microsoft.com/office/drawing/2016/SVG/main" r:embed="rId5"/>
              </a:ext>
            </a:extLst>
          </a:blip>
          <a:srcRect r="13305" b="8553"/>
          <a:stretch>
            <a:fillRect/>
          </a:stretch>
        </p:blipFill>
        <p:spPr>
          <a:xfrm rot="19314106">
            <a:off x="10091405" y="-166653"/>
            <a:ext cx="3522628" cy="5177025"/>
          </a:xfrm>
          <a:custGeom>
            <a:avLst/>
            <a:gdLst>
              <a:gd name="connsiteX0" fmla="*/ 3522628 w 3522628"/>
              <a:gd name="connsiteY0" fmla="*/ 891962 h 5177025"/>
              <a:gd name="connsiteX1" fmla="*/ 162923 w 3522628"/>
              <a:gd name="connsiteY1" fmla="*/ 5177025 h 5177025"/>
              <a:gd name="connsiteX2" fmla="*/ 0 w 3522628"/>
              <a:gd name="connsiteY2" fmla="*/ 5049285 h 5177025"/>
              <a:gd name="connsiteX3" fmla="*/ 0 w 3522628"/>
              <a:gd name="connsiteY3" fmla="*/ 1923687 h 5177025"/>
              <a:gd name="connsiteX4" fmla="*/ 1508267 w 3522628"/>
              <a:gd name="connsiteY4" fmla="*/ 0 h 5177025"/>
              <a:gd name="connsiteX5" fmla="*/ 2384994 w 3522628"/>
              <a:gd name="connsiteY5" fmla="*/ 0 h 51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2628" h="5177025">
                <a:moveTo>
                  <a:pt x="3522628" y="891962"/>
                </a:moveTo>
                <a:lnTo>
                  <a:pt x="162923" y="5177025"/>
                </a:lnTo>
                <a:lnTo>
                  <a:pt x="0" y="5049285"/>
                </a:lnTo>
                <a:lnTo>
                  <a:pt x="0" y="1923687"/>
                </a:lnTo>
                <a:lnTo>
                  <a:pt x="1508267" y="0"/>
                </a:lnTo>
                <a:lnTo>
                  <a:pt x="2384994" y="0"/>
                </a:lnTo>
                <a:close/>
              </a:path>
            </a:pathLst>
          </a:custGeom>
        </p:spPr>
      </p:pic>
      <p:sp>
        <p:nvSpPr>
          <p:cNvPr id="68" name="Title 8"/>
          <p:cNvSpPr txBox="1">
            <a:spLocks/>
          </p:cNvSpPr>
          <p:nvPr/>
        </p:nvSpPr>
        <p:spPr>
          <a:xfrm>
            <a:off x="247310" y="230111"/>
            <a:ext cx="11016604" cy="863600"/>
          </a:xfrm>
          <a:prstGeom prst="rect">
            <a:avLst/>
          </a:prstGeom>
        </p:spPr>
        <p:txBody>
          <a:bodyPr/>
          <a:lstStyle>
            <a:lvl1pPr algn="l" defTabSz="914400" rtl="0" eaLnBrk="1" latinLnBrk="0" hangingPunct="1">
              <a:lnSpc>
                <a:spcPts val="3000"/>
              </a:lnSpc>
              <a:spcBef>
                <a:spcPct val="0"/>
              </a:spcBef>
              <a:buNone/>
              <a:defRPr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a:lstStyle>
          <a:p>
            <a:r>
              <a:rPr lang="es-ES" dirty="0" err="1"/>
              <a:t>User</a:t>
            </a:r>
            <a:r>
              <a:rPr lang="es-ES" dirty="0"/>
              <a:t> </a:t>
            </a:r>
            <a:r>
              <a:rPr lang="es-ES" dirty="0" err="1"/>
              <a:t>Story</a:t>
            </a:r>
            <a:r>
              <a:rPr lang="es-ES" dirty="0"/>
              <a:t> 2</a:t>
            </a:r>
          </a:p>
          <a:p>
            <a:r>
              <a:rPr lang="en-US" sz="1600" dirty="0"/>
              <a:t>Select Action Book Table </a:t>
            </a:r>
          </a:p>
          <a:p>
            <a:r>
              <a:rPr lang="en-US" sz="1600" dirty="0"/>
              <a:t>or Invite Friends</a:t>
            </a:r>
            <a:endParaRPr lang="es-ES_tradnl" sz="1600" dirty="0"/>
          </a:p>
        </p:txBody>
      </p:sp>
      <p:pic>
        <p:nvPicPr>
          <p:cNvPr id="121" name="Graphic 4">
            <a:extLst>
              <a:ext uri="{FF2B5EF4-FFF2-40B4-BE49-F238E27FC236}">
                <a16:creationId xmlns:a16="http://schemas.microsoft.com/office/drawing/2014/main" id="{25EEA1D4-3AF7-42D7-AE97-AE404AECFAEB}"/>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81836" t="-4713" b="16530"/>
          <a:stretch/>
        </p:blipFill>
        <p:spPr>
          <a:xfrm>
            <a:off x="11547793" y="188640"/>
            <a:ext cx="424356" cy="459624"/>
          </a:xfrm>
          <a:prstGeom prst="rect">
            <a:avLst/>
          </a:prstGeom>
        </p:spPr>
      </p:pic>
      <p:sp>
        <p:nvSpPr>
          <p:cNvPr id="122" name="Retângulo 43">
            <a:extLst>
              <a:ext uri="{FF2B5EF4-FFF2-40B4-BE49-F238E27FC236}">
                <a16:creationId xmlns:a16="http://schemas.microsoft.com/office/drawing/2014/main" id="{834ADCB4-BFB1-450D-8F6D-64217F4CD92C}"/>
              </a:ext>
            </a:extLst>
          </p:cNvPr>
          <p:cNvSpPr/>
          <p:nvPr/>
        </p:nvSpPr>
        <p:spPr>
          <a:xfrm>
            <a:off x="191344" y="6515877"/>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59" name="Rectángulo redondeado 58"/>
          <p:cNvSpPr/>
          <p:nvPr/>
        </p:nvSpPr>
        <p:spPr>
          <a:xfrm>
            <a:off x="4313889" y="5735883"/>
            <a:ext cx="3435259" cy="573437"/>
          </a:xfrm>
          <a:prstGeom prst="roundRect">
            <a:avLst/>
          </a:prstGeom>
          <a:noFill/>
          <a:ln w="19050">
            <a:solidFill>
              <a:schemeClr val="accent3"/>
            </a:solidFill>
            <a:prstDash val="dash"/>
          </a:ln>
        </p:spPr>
        <p:style>
          <a:lnRef idx="2">
            <a:schemeClr val="dk1"/>
          </a:lnRef>
          <a:fillRef idx="1">
            <a:schemeClr val="lt1"/>
          </a:fillRef>
          <a:effectRef idx="0">
            <a:schemeClr val="dk1"/>
          </a:effectRef>
          <a:fontRef idx="minor">
            <a:schemeClr val="dk1"/>
          </a:fontRef>
        </p:style>
        <p:txBody>
          <a:bodyPr rtlCol="0" anchor="ctr"/>
          <a:lstStyle/>
          <a:p>
            <a:pPr lvl="0" algn="ctr"/>
            <a:r>
              <a:rPr lang="fr-BE" sz="1600" dirty="0"/>
              <a:t>Size:</a:t>
            </a:r>
            <a:endParaRPr lang="fr-BE" sz="1600" b="1" dirty="0"/>
          </a:p>
        </p:txBody>
      </p:sp>
      <p:sp>
        <p:nvSpPr>
          <p:cNvPr id="60" name="Rectángulo redondeado 59"/>
          <p:cNvSpPr/>
          <p:nvPr/>
        </p:nvSpPr>
        <p:spPr>
          <a:xfrm>
            <a:off x="501310" y="5735883"/>
            <a:ext cx="3435259" cy="573437"/>
          </a:xfrm>
          <a:prstGeom prst="roundRect">
            <a:avLst/>
          </a:prstGeom>
          <a:noFill/>
          <a:ln w="19050">
            <a:solidFill>
              <a:schemeClr val="accent3"/>
            </a:solidFill>
            <a:prstDash val="dash"/>
          </a:ln>
        </p:spPr>
        <p:style>
          <a:lnRef idx="2">
            <a:schemeClr val="dk1"/>
          </a:lnRef>
          <a:fillRef idx="1">
            <a:schemeClr val="lt1"/>
          </a:fillRef>
          <a:effectRef idx="0">
            <a:schemeClr val="dk1"/>
          </a:effectRef>
          <a:fontRef idx="minor">
            <a:schemeClr val="dk1"/>
          </a:fontRef>
        </p:style>
        <p:txBody>
          <a:bodyPr rtlCol="0" anchor="ctr"/>
          <a:lstStyle/>
          <a:p>
            <a:pPr lvl="0" algn="ctr"/>
            <a:r>
              <a:rPr lang="fr-BE" sz="1600" dirty="0" err="1"/>
              <a:t>Priority:</a:t>
            </a:r>
            <a:r>
              <a:rPr lang="fr-BE" sz="1600" b="1" dirty="0" err="1"/>
              <a:t>High</a:t>
            </a:r>
            <a:endParaRPr lang="fr-BE" sz="1600" b="1" dirty="0"/>
          </a:p>
        </p:txBody>
      </p:sp>
      <p:sp>
        <p:nvSpPr>
          <p:cNvPr id="61" name="Rectángulo redondeado 60"/>
          <p:cNvSpPr/>
          <p:nvPr/>
        </p:nvSpPr>
        <p:spPr>
          <a:xfrm>
            <a:off x="8079972" y="5735883"/>
            <a:ext cx="3435259" cy="573437"/>
          </a:xfrm>
          <a:prstGeom prst="roundRect">
            <a:avLst/>
          </a:prstGeom>
          <a:noFill/>
          <a:ln w="19050">
            <a:solidFill>
              <a:schemeClr val="bg2">
                <a:lumMod val="50000"/>
              </a:schemeClr>
            </a:solidFill>
            <a:prstDash val="dash"/>
          </a:ln>
        </p:spPr>
        <p:style>
          <a:lnRef idx="2">
            <a:schemeClr val="dk1"/>
          </a:lnRef>
          <a:fillRef idx="1">
            <a:schemeClr val="lt1"/>
          </a:fillRef>
          <a:effectRef idx="0">
            <a:schemeClr val="dk1"/>
          </a:effectRef>
          <a:fontRef idx="minor">
            <a:schemeClr val="dk1"/>
          </a:fontRef>
        </p:style>
        <p:txBody>
          <a:bodyPr rtlCol="0" anchor="ctr"/>
          <a:lstStyle/>
          <a:p>
            <a:pPr lvl="0" algn="ctr"/>
            <a:r>
              <a:rPr lang="fr-BE" sz="1600" dirty="0" err="1">
                <a:solidFill>
                  <a:schemeClr val="bg2">
                    <a:lumMod val="50000"/>
                  </a:schemeClr>
                </a:solidFill>
              </a:rPr>
              <a:t>Dependency</a:t>
            </a:r>
            <a:r>
              <a:rPr lang="fr-BE" sz="1600" dirty="0">
                <a:solidFill>
                  <a:schemeClr val="bg2">
                    <a:lumMod val="50000"/>
                  </a:schemeClr>
                </a:solidFill>
              </a:rPr>
              <a:t>: user story 1</a:t>
            </a:r>
          </a:p>
        </p:txBody>
      </p:sp>
      <p:sp>
        <p:nvSpPr>
          <p:cNvPr id="14" name="Rectangle 79">
            <a:extLst>
              <a:ext uri="{FF2B5EF4-FFF2-40B4-BE49-F238E27FC236}">
                <a16:creationId xmlns:a16="http://schemas.microsoft.com/office/drawing/2014/main" id="{3CB99149-1DB0-4C56-A165-C31F1B62ABE2}"/>
              </a:ext>
            </a:extLst>
          </p:cNvPr>
          <p:cNvSpPr/>
          <p:nvPr>
            <p:custDataLst>
              <p:tags r:id="rId1"/>
            </p:custDataLst>
          </p:nvPr>
        </p:nvSpPr>
        <p:spPr>
          <a:xfrm>
            <a:off x="3647728" y="692696"/>
            <a:ext cx="6624736" cy="573034"/>
          </a:xfrm>
          <a:prstGeom prst="wedgeRectCallout">
            <a:avLst>
              <a:gd name="adj1" fmla="val -68690"/>
              <a:gd name="adj2" fmla="val 63466"/>
            </a:avLst>
          </a:prstGeom>
          <a:solidFill>
            <a:schemeClr val="bg2"/>
          </a:solidFill>
          <a:ln w="12700" cap="flat" cmpd="sng" algn="ctr">
            <a:noFill/>
            <a:prstDash val="solid"/>
            <a:miter lim="800000"/>
          </a:ln>
          <a:effectLst/>
        </p:spPr>
        <p:txBody>
          <a:bodyPr lIns="180000" tIns="180000" rIns="180000" bIns="180000" rtlCol="0" anchor="t"/>
          <a:lstStyle/>
          <a:p>
            <a:pPr defTabSz="844083">
              <a:defRPr/>
            </a:pPr>
            <a:r>
              <a:rPr lang="en-US" sz="1200" b="1" kern="0" dirty="0">
                <a:cs typeface="Arial"/>
              </a:rPr>
              <a:t>I want</a:t>
            </a:r>
          </a:p>
          <a:p>
            <a:pPr defTabSz="844083">
              <a:defRPr/>
            </a:pPr>
            <a:r>
              <a:rPr lang="en-US" sz="1200" kern="0" dirty="0">
                <a:cs typeface="Arial"/>
              </a:rPr>
              <a:t>to reserve a table inviting or not friends</a:t>
            </a:r>
            <a:endParaRPr lang="en-US" sz="1200" b="1" kern="0" dirty="0">
              <a:cs typeface="Arial"/>
            </a:endParaRPr>
          </a:p>
        </p:txBody>
      </p:sp>
      <p:sp>
        <p:nvSpPr>
          <p:cNvPr id="15" name="Rectangle 79">
            <a:extLst>
              <a:ext uri="{FF2B5EF4-FFF2-40B4-BE49-F238E27FC236}">
                <a16:creationId xmlns:a16="http://schemas.microsoft.com/office/drawing/2014/main" id="{3CB99149-1DB0-4C56-A165-C31F1B62ABE2}"/>
              </a:ext>
            </a:extLst>
          </p:cNvPr>
          <p:cNvSpPr/>
          <p:nvPr>
            <p:custDataLst>
              <p:tags r:id="rId2"/>
            </p:custDataLst>
          </p:nvPr>
        </p:nvSpPr>
        <p:spPr>
          <a:xfrm>
            <a:off x="3647728" y="1340768"/>
            <a:ext cx="6624736" cy="936104"/>
          </a:xfrm>
          <a:prstGeom prst="wedgeRectCallout">
            <a:avLst>
              <a:gd name="adj1" fmla="val -69600"/>
              <a:gd name="adj2" fmla="val -7548"/>
            </a:avLst>
          </a:prstGeom>
          <a:solidFill>
            <a:schemeClr val="bg2"/>
          </a:solidFill>
          <a:ln w="12700" cap="flat" cmpd="sng" algn="ctr">
            <a:noFill/>
            <a:prstDash val="solid"/>
            <a:miter lim="800000"/>
          </a:ln>
          <a:effectLst/>
        </p:spPr>
        <p:txBody>
          <a:bodyPr lIns="180000" tIns="180000" rIns="180000" bIns="180000" rtlCol="0" anchor="t"/>
          <a:lstStyle/>
          <a:p>
            <a:pPr defTabSz="844083">
              <a:defRPr/>
            </a:pPr>
            <a:r>
              <a:rPr lang="en-US" sz="1200" b="1" kern="0" dirty="0">
                <a:cs typeface="Arial"/>
              </a:rPr>
              <a:t>So that </a:t>
            </a:r>
          </a:p>
          <a:p>
            <a:pPr defTabSz="844083">
              <a:defRPr/>
            </a:pPr>
            <a:r>
              <a:rPr lang="en-US" sz="1200" kern="0" dirty="0">
                <a:cs typeface="Arial"/>
              </a:rPr>
              <a:t>I chose the Book Table or Invite Friends link on the menu application bar or in the direct access area in the middle of the screen</a:t>
            </a:r>
            <a:endParaRPr lang="en-US" sz="1200" b="1" kern="0" dirty="0">
              <a:cs typeface="Arial"/>
            </a:endParaRPr>
          </a:p>
        </p:txBody>
      </p:sp>
      <p:sp>
        <p:nvSpPr>
          <p:cNvPr id="2" name="Rectángulo redondeado 1"/>
          <p:cNvSpPr/>
          <p:nvPr/>
        </p:nvSpPr>
        <p:spPr>
          <a:xfrm>
            <a:off x="3660820" y="2463253"/>
            <a:ext cx="6611644" cy="2465710"/>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ES_tradnl" sz="1000" b="1" dirty="0" err="1"/>
              <a:t>Acceptance</a:t>
            </a:r>
            <a:r>
              <a:rPr lang="es-ES_tradnl" sz="1000" b="1" dirty="0"/>
              <a:t> </a:t>
            </a:r>
            <a:r>
              <a:rPr lang="es-ES_tradnl" sz="1000" b="1" dirty="0" err="1"/>
              <a:t>Criteria</a:t>
            </a:r>
            <a:r>
              <a:rPr lang="es-ES_tradnl" sz="1000" b="1" dirty="0"/>
              <a:t>:</a:t>
            </a:r>
          </a:p>
          <a:p>
            <a:pPr marL="171450" indent="-171450">
              <a:spcAft>
                <a:spcPts val="600"/>
              </a:spcAft>
              <a:buFont typeface="Arial" panose="020B0604020202020204" pitchFamily="34" charset="0"/>
              <a:buChar char="•"/>
            </a:pPr>
            <a:r>
              <a:rPr lang="en-US" sz="1000" dirty="0"/>
              <a:t>The Book Table link and the direct access should be on the Home page screen.</a:t>
            </a:r>
          </a:p>
          <a:p>
            <a:pPr marL="171450" indent="-171450">
              <a:spcAft>
                <a:spcPts val="600"/>
              </a:spcAft>
              <a:buFont typeface="Arial" panose="020B0604020202020204" pitchFamily="34" charset="0"/>
              <a:buChar char="•"/>
            </a:pPr>
            <a:r>
              <a:rPr lang="en-US" sz="1000" dirty="0"/>
              <a:t>The Invite Friends link and the direct access should be on the Home page screen.</a:t>
            </a:r>
          </a:p>
          <a:p>
            <a:pPr marL="171450" indent="-171450">
              <a:spcAft>
                <a:spcPts val="600"/>
              </a:spcAft>
              <a:buFont typeface="Arial" panose="020B0604020202020204" pitchFamily="34" charset="0"/>
              <a:buChar char="•"/>
            </a:pPr>
            <a:r>
              <a:rPr lang="en-US" sz="1000" dirty="0"/>
              <a:t>The system should change the screen after selection of the option and show the Book table or the Invite friends screen.</a:t>
            </a:r>
          </a:p>
        </p:txBody>
      </p:sp>
      <p:pic>
        <p:nvPicPr>
          <p:cNvPr id="16" name="Imagen 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68344" y="1484784"/>
            <a:ext cx="1987296" cy="2353056"/>
          </a:xfrm>
          <a:prstGeom prst="rect">
            <a:avLst/>
          </a:prstGeom>
        </p:spPr>
      </p:pic>
      <p:sp>
        <p:nvSpPr>
          <p:cNvPr id="3" name="Rectangle 2"/>
          <p:cNvSpPr/>
          <p:nvPr/>
        </p:nvSpPr>
        <p:spPr>
          <a:xfrm>
            <a:off x="1117237" y="3253423"/>
            <a:ext cx="1810111" cy="307777"/>
          </a:xfrm>
          <a:prstGeom prst="rect">
            <a:avLst/>
          </a:prstGeom>
        </p:spPr>
        <p:txBody>
          <a:bodyPr wrap="none">
            <a:spAutoFit/>
          </a:bodyPr>
          <a:lstStyle/>
          <a:p>
            <a:r>
              <a:rPr lang="es-ES_tradnl" sz="1400" b="1" dirty="0" err="1"/>
              <a:t>Reserving</a:t>
            </a:r>
            <a:r>
              <a:rPr lang="es-ES_tradnl" sz="1400" b="1" dirty="0"/>
              <a:t> </a:t>
            </a:r>
            <a:r>
              <a:rPr lang="es-ES_tradnl" sz="1400" b="1" dirty="0" err="1"/>
              <a:t>guest</a:t>
            </a:r>
            <a:endParaRPr lang="es-ES_tradnl" sz="1400" b="1" dirty="0"/>
          </a:p>
        </p:txBody>
      </p:sp>
    </p:spTree>
    <p:extLst>
      <p:ext uri="{BB962C8B-B14F-4D97-AF65-F5344CB8AC3E}">
        <p14:creationId xmlns:p14="http://schemas.microsoft.com/office/powerpoint/2010/main" val="39443174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Rectangle 65">
            <a:extLst>
              <a:ext uri="{FF2B5EF4-FFF2-40B4-BE49-F238E27FC236}">
                <a16:creationId xmlns:a16="http://schemas.microsoft.com/office/drawing/2014/main" id="{C50C01FB-E2BF-4470-A153-6F7BF3CCF3F9}"/>
              </a:ext>
            </a:extLst>
          </p:cNvPr>
          <p:cNvSpPr/>
          <p:nvPr/>
        </p:nvSpPr>
        <p:spPr>
          <a:xfrm>
            <a:off x="0" y="5337039"/>
            <a:ext cx="12192000" cy="154834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pic>
        <p:nvPicPr>
          <p:cNvPr id="67" name="Graphic 13">
            <a:extLst>
              <a:ext uri="{FF2B5EF4-FFF2-40B4-BE49-F238E27FC236}">
                <a16:creationId xmlns:a16="http://schemas.microsoft.com/office/drawing/2014/main" id="{CBFCF213-9AB8-422B-8F8D-9F6A01ED15F1}"/>
              </a:ext>
            </a:extLst>
          </p:cNvPr>
          <p:cNvPicPr>
            <a:picLocks noChangeAspect="1"/>
          </p:cNvPicPr>
          <p:nvPr/>
        </p:nvPicPr>
        <p:blipFill>
          <a:blip r:embed="rId4">
            <a:extLst>
              <a:ext uri="{96DAC541-7B7A-43D3-8B79-37D633B846F1}">
                <asvg:svgBlip xmlns:asvg="http://schemas.microsoft.com/office/drawing/2016/SVG/main" r:embed="rId5"/>
              </a:ext>
            </a:extLst>
          </a:blip>
          <a:srcRect r="13305" b="8553"/>
          <a:stretch>
            <a:fillRect/>
          </a:stretch>
        </p:blipFill>
        <p:spPr>
          <a:xfrm rot="19314106">
            <a:off x="10091405" y="-166653"/>
            <a:ext cx="3522628" cy="5177025"/>
          </a:xfrm>
          <a:custGeom>
            <a:avLst/>
            <a:gdLst>
              <a:gd name="connsiteX0" fmla="*/ 3522628 w 3522628"/>
              <a:gd name="connsiteY0" fmla="*/ 891962 h 5177025"/>
              <a:gd name="connsiteX1" fmla="*/ 162923 w 3522628"/>
              <a:gd name="connsiteY1" fmla="*/ 5177025 h 5177025"/>
              <a:gd name="connsiteX2" fmla="*/ 0 w 3522628"/>
              <a:gd name="connsiteY2" fmla="*/ 5049285 h 5177025"/>
              <a:gd name="connsiteX3" fmla="*/ 0 w 3522628"/>
              <a:gd name="connsiteY3" fmla="*/ 1923687 h 5177025"/>
              <a:gd name="connsiteX4" fmla="*/ 1508267 w 3522628"/>
              <a:gd name="connsiteY4" fmla="*/ 0 h 5177025"/>
              <a:gd name="connsiteX5" fmla="*/ 2384994 w 3522628"/>
              <a:gd name="connsiteY5" fmla="*/ 0 h 51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2628" h="5177025">
                <a:moveTo>
                  <a:pt x="3522628" y="891962"/>
                </a:moveTo>
                <a:lnTo>
                  <a:pt x="162923" y="5177025"/>
                </a:lnTo>
                <a:lnTo>
                  <a:pt x="0" y="5049285"/>
                </a:lnTo>
                <a:lnTo>
                  <a:pt x="0" y="1923687"/>
                </a:lnTo>
                <a:lnTo>
                  <a:pt x="1508267" y="0"/>
                </a:lnTo>
                <a:lnTo>
                  <a:pt x="2384994" y="0"/>
                </a:lnTo>
                <a:close/>
              </a:path>
            </a:pathLst>
          </a:custGeom>
        </p:spPr>
      </p:pic>
      <p:sp>
        <p:nvSpPr>
          <p:cNvPr id="68" name="Title 8"/>
          <p:cNvSpPr txBox="1">
            <a:spLocks/>
          </p:cNvSpPr>
          <p:nvPr/>
        </p:nvSpPr>
        <p:spPr>
          <a:xfrm>
            <a:off x="247310" y="230111"/>
            <a:ext cx="11016604" cy="863600"/>
          </a:xfrm>
          <a:prstGeom prst="rect">
            <a:avLst/>
          </a:prstGeom>
        </p:spPr>
        <p:txBody>
          <a:bodyPr/>
          <a:lstStyle>
            <a:lvl1pPr algn="l" defTabSz="914400" rtl="0" eaLnBrk="1" latinLnBrk="0" hangingPunct="1">
              <a:lnSpc>
                <a:spcPts val="3000"/>
              </a:lnSpc>
              <a:spcBef>
                <a:spcPct val="0"/>
              </a:spcBef>
              <a:buNone/>
              <a:defRPr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a:lstStyle>
          <a:p>
            <a:r>
              <a:rPr lang="es-ES" dirty="0" err="1"/>
              <a:t>User</a:t>
            </a:r>
            <a:r>
              <a:rPr lang="es-ES" dirty="0"/>
              <a:t> </a:t>
            </a:r>
            <a:r>
              <a:rPr lang="es-ES" dirty="0" err="1"/>
              <a:t>Story</a:t>
            </a:r>
            <a:r>
              <a:rPr lang="es-ES" dirty="0"/>
              <a:t> 3</a:t>
            </a:r>
          </a:p>
          <a:p>
            <a:r>
              <a:rPr lang="en-US" sz="1600" dirty="0"/>
              <a:t>Select Date and Time</a:t>
            </a:r>
            <a:endParaRPr lang="es-ES_tradnl" sz="1600" dirty="0"/>
          </a:p>
        </p:txBody>
      </p:sp>
      <p:pic>
        <p:nvPicPr>
          <p:cNvPr id="121" name="Graphic 4">
            <a:extLst>
              <a:ext uri="{FF2B5EF4-FFF2-40B4-BE49-F238E27FC236}">
                <a16:creationId xmlns:a16="http://schemas.microsoft.com/office/drawing/2014/main" id="{25EEA1D4-3AF7-42D7-AE97-AE404AECFAEB}"/>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81836" t="-4713" b="16530"/>
          <a:stretch/>
        </p:blipFill>
        <p:spPr>
          <a:xfrm>
            <a:off x="11547793" y="188640"/>
            <a:ext cx="424356" cy="459624"/>
          </a:xfrm>
          <a:prstGeom prst="rect">
            <a:avLst/>
          </a:prstGeom>
        </p:spPr>
      </p:pic>
      <p:sp>
        <p:nvSpPr>
          <p:cNvPr id="122" name="Retângulo 43">
            <a:extLst>
              <a:ext uri="{FF2B5EF4-FFF2-40B4-BE49-F238E27FC236}">
                <a16:creationId xmlns:a16="http://schemas.microsoft.com/office/drawing/2014/main" id="{834ADCB4-BFB1-450D-8F6D-64217F4CD92C}"/>
              </a:ext>
            </a:extLst>
          </p:cNvPr>
          <p:cNvSpPr/>
          <p:nvPr/>
        </p:nvSpPr>
        <p:spPr>
          <a:xfrm>
            <a:off x="191344" y="6515877"/>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59" name="Rectángulo redondeado 58"/>
          <p:cNvSpPr/>
          <p:nvPr/>
        </p:nvSpPr>
        <p:spPr>
          <a:xfrm>
            <a:off x="4313889" y="5735883"/>
            <a:ext cx="3435259" cy="573437"/>
          </a:xfrm>
          <a:prstGeom prst="roundRect">
            <a:avLst/>
          </a:prstGeom>
          <a:noFill/>
          <a:ln w="19050">
            <a:solidFill>
              <a:schemeClr val="accent3"/>
            </a:solidFill>
            <a:prstDash val="dash"/>
          </a:ln>
        </p:spPr>
        <p:style>
          <a:lnRef idx="2">
            <a:schemeClr val="dk1"/>
          </a:lnRef>
          <a:fillRef idx="1">
            <a:schemeClr val="lt1"/>
          </a:fillRef>
          <a:effectRef idx="0">
            <a:schemeClr val="dk1"/>
          </a:effectRef>
          <a:fontRef idx="minor">
            <a:schemeClr val="dk1"/>
          </a:fontRef>
        </p:style>
        <p:txBody>
          <a:bodyPr rtlCol="0" anchor="ctr"/>
          <a:lstStyle/>
          <a:p>
            <a:pPr lvl="0" algn="ctr"/>
            <a:r>
              <a:rPr lang="fr-BE" sz="1600" dirty="0"/>
              <a:t>Size:</a:t>
            </a:r>
            <a:endParaRPr lang="fr-BE" sz="1600" b="1" dirty="0"/>
          </a:p>
        </p:txBody>
      </p:sp>
      <p:sp>
        <p:nvSpPr>
          <p:cNvPr id="60" name="Rectángulo redondeado 59"/>
          <p:cNvSpPr/>
          <p:nvPr/>
        </p:nvSpPr>
        <p:spPr>
          <a:xfrm>
            <a:off x="501310" y="5735883"/>
            <a:ext cx="3435259" cy="573437"/>
          </a:xfrm>
          <a:prstGeom prst="roundRect">
            <a:avLst/>
          </a:prstGeom>
          <a:noFill/>
          <a:ln w="19050">
            <a:solidFill>
              <a:schemeClr val="accent3"/>
            </a:solidFill>
            <a:prstDash val="dash"/>
          </a:ln>
        </p:spPr>
        <p:style>
          <a:lnRef idx="2">
            <a:schemeClr val="dk1"/>
          </a:lnRef>
          <a:fillRef idx="1">
            <a:schemeClr val="lt1"/>
          </a:fillRef>
          <a:effectRef idx="0">
            <a:schemeClr val="dk1"/>
          </a:effectRef>
          <a:fontRef idx="minor">
            <a:schemeClr val="dk1"/>
          </a:fontRef>
        </p:style>
        <p:txBody>
          <a:bodyPr rtlCol="0" anchor="ctr"/>
          <a:lstStyle/>
          <a:p>
            <a:pPr lvl="0" algn="ctr"/>
            <a:r>
              <a:rPr lang="fr-BE" sz="1600" dirty="0" err="1"/>
              <a:t>Priority:</a:t>
            </a:r>
            <a:r>
              <a:rPr lang="fr-BE" sz="1600" b="1" dirty="0" err="1"/>
              <a:t>High</a:t>
            </a:r>
            <a:endParaRPr lang="fr-BE" sz="1600" b="1" dirty="0"/>
          </a:p>
        </p:txBody>
      </p:sp>
      <p:sp>
        <p:nvSpPr>
          <p:cNvPr id="61" name="Rectángulo redondeado 60"/>
          <p:cNvSpPr/>
          <p:nvPr/>
        </p:nvSpPr>
        <p:spPr>
          <a:xfrm>
            <a:off x="8079972" y="5735883"/>
            <a:ext cx="3435259" cy="573437"/>
          </a:xfrm>
          <a:prstGeom prst="roundRect">
            <a:avLst/>
          </a:prstGeom>
          <a:noFill/>
          <a:ln w="19050">
            <a:solidFill>
              <a:schemeClr val="bg2">
                <a:lumMod val="50000"/>
              </a:schemeClr>
            </a:solidFill>
            <a:prstDash val="dash"/>
          </a:ln>
        </p:spPr>
        <p:style>
          <a:lnRef idx="2">
            <a:schemeClr val="dk1"/>
          </a:lnRef>
          <a:fillRef idx="1">
            <a:schemeClr val="lt1"/>
          </a:fillRef>
          <a:effectRef idx="0">
            <a:schemeClr val="dk1"/>
          </a:effectRef>
          <a:fontRef idx="minor">
            <a:schemeClr val="dk1"/>
          </a:fontRef>
        </p:style>
        <p:txBody>
          <a:bodyPr rtlCol="0" anchor="ctr"/>
          <a:lstStyle/>
          <a:p>
            <a:pPr lvl="0" algn="ctr"/>
            <a:r>
              <a:rPr lang="fr-BE" sz="1600" dirty="0" err="1">
                <a:solidFill>
                  <a:schemeClr val="bg2">
                    <a:lumMod val="50000"/>
                  </a:schemeClr>
                </a:solidFill>
              </a:rPr>
              <a:t>Dependency</a:t>
            </a:r>
            <a:r>
              <a:rPr lang="fr-BE" sz="1600" dirty="0">
                <a:solidFill>
                  <a:schemeClr val="bg2">
                    <a:lumMod val="50000"/>
                  </a:schemeClr>
                </a:solidFill>
              </a:rPr>
              <a:t>: user story 4,5</a:t>
            </a:r>
          </a:p>
        </p:txBody>
      </p:sp>
      <p:sp>
        <p:nvSpPr>
          <p:cNvPr id="14" name="Rectangle 79">
            <a:extLst>
              <a:ext uri="{FF2B5EF4-FFF2-40B4-BE49-F238E27FC236}">
                <a16:creationId xmlns:a16="http://schemas.microsoft.com/office/drawing/2014/main" id="{3CB99149-1DB0-4C56-A165-C31F1B62ABE2}"/>
              </a:ext>
            </a:extLst>
          </p:cNvPr>
          <p:cNvSpPr/>
          <p:nvPr>
            <p:custDataLst>
              <p:tags r:id="rId1"/>
            </p:custDataLst>
          </p:nvPr>
        </p:nvSpPr>
        <p:spPr>
          <a:xfrm>
            <a:off x="3647728" y="692696"/>
            <a:ext cx="6624736" cy="573034"/>
          </a:xfrm>
          <a:prstGeom prst="wedgeRectCallout">
            <a:avLst>
              <a:gd name="adj1" fmla="val -68690"/>
              <a:gd name="adj2" fmla="val 63466"/>
            </a:avLst>
          </a:prstGeom>
          <a:solidFill>
            <a:schemeClr val="bg2"/>
          </a:solidFill>
          <a:ln w="12700" cap="flat" cmpd="sng" algn="ctr">
            <a:noFill/>
            <a:prstDash val="solid"/>
            <a:miter lim="800000"/>
          </a:ln>
          <a:effectLst/>
        </p:spPr>
        <p:txBody>
          <a:bodyPr lIns="180000" tIns="180000" rIns="180000" bIns="180000" rtlCol="0" anchor="t"/>
          <a:lstStyle/>
          <a:p>
            <a:pPr defTabSz="844083">
              <a:defRPr/>
            </a:pPr>
            <a:r>
              <a:rPr lang="en-US" sz="1200" b="1" kern="0" dirty="0">
                <a:cs typeface="Arial"/>
              </a:rPr>
              <a:t>I want</a:t>
            </a:r>
          </a:p>
          <a:p>
            <a:pPr defTabSz="844083">
              <a:defRPr/>
            </a:pPr>
            <a:r>
              <a:rPr lang="en-US" sz="1200" kern="0" dirty="0">
                <a:cs typeface="Arial"/>
              </a:rPr>
              <a:t>to select date and time</a:t>
            </a:r>
            <a:endParaRPr lang="en-US" sz="1200" b="1" kern="0" dirty="0">
              <a:cs typeface="Arial"/>
            </a:endParaRPr>
          </a:p>
        </p:txBody>
      </p:sp>
      <p:sp>
        <p:nvSpPr>
          <p:cNvPr id="15" name="Rectangle 79">
            <a:extLst>
              <a:ext uri="{FF2B5EF4-FFF2-40B4-BE49-F238E27FC236}">
                <a16:creationId xmlns:a16="http://schemas.microsoft.com/office/drawing/2014/main" id="{3CB99149-1DB0-4C56-A165-C31F1B62ABE2}"/>
              </a:ext>
            </a:extLst>
          </p:cNvPr>
          <p:cNvSpPr/>
          <p:nvPr>
            <p:custDataLst>
              <p:tags r:id="rId2"/>
            </p:custDataLst>
          </p:nvPr>
        </p:nvSpPr>
        <p:spPr>
          <a:xfrm>
            <a:off x="3647728" y="1412776"/>
            <a:ext cx="6624736" cy="703309"/>
          </a:xfrm>
          <a:prstGeom prst="wedgeRectCallout">
            <a:avLst>
              <a:gd name="adj1" fmla="val -69600"/>
              <a:gd name="adj2" fmla="val -7548"/>
            </a:avLst>
          </a:prstGeom>
          <a:solidFill>
            <a:schemeClr val="bg2"/>
          </a:solidFill>
          <a:ln w="12700" cap="flat" cmpd="sng" algn="ctr">
            <a:noFill/>
            <a:prstDash val="solid"/>
            <a:miter lim="800000"/>
          </a:ln>
          <a:effectLst/>
        </p:spPr>
        <p:txBody>
          <a:bodyPr lIns="180000" tIns="180000" rIns="180000" bIns="180000" rtlCol="0" anchor="t"/>
          <a:lstStyle/>
          <a:p>
            <a:pPr defTabSz="844083">
              <a:defRPr/>
            </a:pPr>
            <a:r>
              <a:rPr lang="en-US" sz="1200" b="1" kern="0" dirty="0">
                <a:cs typeface="Arial"/>
              </a:rPr>
              <a:t>So that </a:t>
            </a:r>
          </a:p>
          <a:p>
            <a:pPr defTabSz="844083">
              <a:defRPr/>
            </a:pPr>
            <a:r>
              <a:rPr lang="en-US" sz="1200" kern="0" dirty="0">
                <a:cs typeface="Arial"/>
              </a:rPr>
              <a:t> I could proceed with the reservation of the table</a:t>
            </a:r>
            <a:endParaRPr lang="en-US" sz="1200" b="1" kern="0" dirty="0">
              <a:cs typeface="Arial"/>
            </a:endParaRPr>
          </a:p>
        </p:txBody>
      </p:sp>
      <p:sp>
        <p:nvSpPr>
          <p:cNvPr id="2" name="Rectángulo redondeado 1"/>
          <p:cNvSpPr/>
          <p:nvPr/>
        </p:nvSpPr>
        <p:spPr>
          <a:xfrm>
            <a:off x="3660820" y="2204354"/>
            <a:ext cx="6611644" cy="2983509"/>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ES_tradnl" sz="1000" b="1" dirty="0" err="1"/>
              <a:t>Acceptance</a:t>
            </a:r>
            <a:r>
              <a:rPr lang="es-ES_tradnl" sz="1000" b="1" dirty="0"/>
              <a:t> </a:t>
            </a:r>
            <a:r>
              <a:rPr lang="es-ES_tradnl" sz="1000" b="1" dirty="0" err="1"/>
              <a:t>Criteria</a:t>
            </a:r>
            <a:r>
              <a:rPr lang="es-ES_tradnl" sz="1000" b="1" dirty="0"/>
              <a:t>:</a:t>
            </a:r>
          </a:p>
          <a:p>
            <a:pPr marL="171450" indent="-171450">
              <a:spcAft>
                <a:spcPts val="600"/>
              </a:spcAft>
              <a:buFont typeface="Arial" panose="020B0604020202020204" pitchFamily="34" charset="0"/>
              <a:buChar char="•"/>
            </a:pPr>
            <a:r>
              <a:rPr lang="en-US" sz="1000" dirty="0"/>
              <a:t>This screen should be a modal screen that can be called from different places.</a:t>
            </a:r>
          </a:p>
          <a:p>
            <a:pPr marL="171450" indent="-171450">
              <a:spcAft>
                <a:spcPts val="600"/>
              </a:spcAft>
              <a:buFont typeface="Arial" panose="020B0604020202020204" pitchFamily="34" charset="0"/>
              <a:buChar char="•"/>
            </a:pPr>
            <a:r>
              <a:rPr lang="en-US" sz="1000" dirty="0"/>
              <a:t>Calendar should display 1 month only.</a:t>
            </a:r>
          </a:p>
          <a:p>
            <a:pPr marL="171450" indent="-171450">
              <a:spcAft>
                <a:spcPts val="600"/>
              </a:spcAft>
              <a:buFont typeface="Arial" panose="020B0604020202020204" pitchFamily="34" charset="0"/>
              <a:buChar char="•"/>
            </a:pPr>
            <a:r>
              <a:rPr lang="en-US" sz="1000" dirty="0"/>
              <a:t>The displayed month will be the current month from the current year.</a:t>
            </a:r>
          </a:p>
          <a:p>
            <a:pPr marL="171450" indent="-171450">
              <a:spcAft>
                <a:spcPts val="600"/>
              </a:spcAft>
              <a:buFont typeface="Arial" panose="020B0604020202020204" pitchFamily="34" charset="0"/>
              <a:buChar char="•"/>
            </a:pPr>
            <a:r>
              <a:rPr lang="en-US" sz="1000" dirty="0"/>
              <a:t>The system permits selection of current or future date.</a:t>
            </a:r>
          </a:p>
          <a:p>
            <a:pPr marL="171450" indent="-171450">
              <a:spcAft>
                <a:spcPts val="600"/>
              </a:spcAft>
              <a:buFont typeface="Arial" panose="020B0604020202020204" pitchFamily="34" charset="0"/>
              <a:buChar char="•"/>
            </a:pPr>
            <a:r>
              <a:rPr lang="en-US" sz="1000" dirty="0"/>
              <a:t>The system allows selection of 1 day only.</a:t>
            </a:r>
          </a:p>
          <a:p>
            <a:pPr marL="171450" indent="-171450">
              <a:spcAft>
                <a:spcPts val="600"/>
              </a:spcAft>
              <a:buFont typeface="Arial" panose="020B0604020202020204" pitchFamily="34" charset="0"/>
              <a:buChar char="•"/>
            </a:pPr>
            <a:r>
              <a:rPr lang="en-US" sz="1000" dirty="0"/>
              <a:t>After selecting the date, the system should show a clock where a time should be selected.</a:t>
            </a:r>
          </a:p>
          <a:p>
            <a:pPr marL="171450" indent="-171450">
              <a:spcAft>
                <a:spcPts val="600"/>
              </a:spcAft>
              <a:buFont typeface="Arial" panose="020B0604020202020204" pitchFamily="34" charset="0"/>
              <a:buChar char="•"/>
            </a:pPr>
            <a:r>
              <a:rPr lang="en-US" sz="1000" dirty="0"/>
              <a:t>After selecting the time, the window disappears.</a:t>
            </a:r>
          </a:p>
        </p:txBody>
      </p:sp>
      <p:pic>
        <p:nvPicPr>
          <p:cNvPr id="16" name="Imagen 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68344" y="1484784"/>
            <a:ext cx="1987296" cy="2353056"/>
          </a:xfrm>
          <a:prstGeom prst="rect">
            <a:avLst/>
          </a:prstGeom>
        </p:spPr>
      </p:pic>
      <p:sp>
        <p:nvSpPr>
          <p:cNvPr id="3" name="Rectangle 2"/>
          <p:cNvSpPr/>
          <p:nvPr/>
        </p:nvSpPr>
        <p:spPr>
          <a:xfrm>
            <a:off x="1117237" y="3253423"/>
            <a:ext cx="1810111" cy="307777"/>
          </a:xfrm>
          <a:prstGeom prst="rect">
            <a:avLst/>
          </a:prstGeom>
        </p:spPr>
        <p:txBody>
          <a:bodyPr wrap="none">
            <a:spAutoFit/>
          </a:bodyPr>
          <a:lstStyle/>
          <a:p>
            <a:r>
              <a:rPr lang="es-ES_tradnl" sz="1400" b="1" dirty="0" err="1"/>
              <a:t>Reserving</a:t>
            </a:r>
            <a:r>
              <a:rPr lang="es-ES_tradnl" sz="1400" b="1" dirty="0"/>
              <a:t> </a:t>
            </a:r>
            <a:r>
              <a:rPr lang="es-ES_tradnl" sz="1400" b="1" dirty="0" err="1"/>
              <a:t>guest</a:t>
            </a:r>
            <a:endParaRPr lang="es-ES_tradnl" sz="1400" b="1" dirty="0"/>
          </a:p>
        </p:txBody>
      </p:sp>
    </p:spTree>
    <p:extLst>
      <p:ext uri="{BB962C8B-B14F-4D97-AF65-F5344CB8AC3E}">
        <p14:creationId xmlns:p14="http://schemas.microsoft.com/office/powerpoint/2010/main" val="607115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Rectangle 65">
            <a:extLst>
              <a:ext uri="{FF2B5EF4-FFF2-40B4-BE49-F238E27FC236}">
                <a16:creationId xmlns:a16="http://schemas.microsoft.com/office/drawing/2014/main" id="{C50C01FB-E2BF-4470-A153-6F7BF3CCF3F9}"/>
              </a:ext>
            </a:extLst>
          </p:cNvPr>
          <p:cNvSpPr/>
          <p:nvPr/>
        </p:nvSpPr>
        <p:spPr>
          <a:xfrm>
            <a:off x="0" y="5337039"/>
            <a:ext cx="12192000" cy="154834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pic>
        <p:nvPicPr>
          <p:cNvPr id="67" name="Graphic 13">
            <a:extLst>
              <a:ext uri="{FF2B5EF4-FFF2-40B4-BE49-F238E27FC236}">
                <a16:creationId xmlns:a16="http://schemas.microsoft.com/office/drawing/2014/main" id="{CBFCF213-9AB8-422B-8F8D-9F6A01ED15F1}"/>
              </a:ext>
            </a:extLst>
          </p:cNvPr>
          <p:cNvPicPr>
            <a:picLocks noChangeAspect="1"/>
          </p:cNvPicPr>
          <p:nvPr/>
        </p:nvPicPr>
        <p:blipFill>
          <a:blip r:embed="rId4">
            <a:extLst>
              <a:ext uri="{96DAC541-7B7A-43D3-8B79-37D633B846F1}">
                <asvg:svgBlip xmlns:asvg="http://schemas.microsoft.com/office/drawing/2016/SVG/main" r:embed="rId5"/>
              </a:ext>
            </a:extLst>
          </a:blip>
          <a:srcRect r="13305" b="8553"/>
          <a:stretch>
            <a:fillRect/>
          </a:stretch>
        </p:blipFill>
        <p:spPr>
          <a:xfrm rot="19314106">
            <a:off x="10091405" y="-166653"/>
            <a:ext cx="3522628" cy="5177025"/>
          </a:xfrm>
          <a:custGeom>
            <a:avLst/>
            <a:gdLst>
              <a:gd name="connsiteX0" fmla="*/ 3522628 w 3522628"/>
              <a:gd name="connsiteY0" fmla="*/ 891962 h 5177025"/>
              <a:gd name="connsiteX1" fmla="*/ 162923 w 3522628"/>
              <a:gd name="connsiteY1" fmla="*/ 5177025 h 5177025"/>
              <a:gd name="connsiteX2" fmla="*/ 0 w 3522628"/>
              <a:gd name="connsiteY2" fmla="*/ 5049285 h 5177025"/>
              <a:gd name="connsiteX3" fmla="*/ 0 w 3522628"/>
              <a:gd name="connsiteY3" fmla="*/ 1923687 h 5177025"/>
              <a:gd name="connsiteX4" fmla="*/ 1508267 w 3522628"/>
              <a:gd name="connsiteY4" fmla="*/ 0 h 5177025"/>
              <a:gd name="connsiteX5" fmla="*/ 2384994 w 3522628"/>
              <a:gd name="connsiteY5" fmla="*/ 0 h 51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2628" h="5177025">
                <a:moveTo>
                  <a:pt x="3522628" y="891962"/>
                </a:moveTo>
                <a:lnTo>
                  <a:pt x="162923" y="5177025"/>
                </a:lnTo>
                <a:lnTo>
                  <a:pt x="0" y="5049285"/>
                </a:lnTo>
                <a:lnTo>
                  <a:pt x="0" y="1923687"/>
                </a:lnTo>
                <a:lnTo>
                  <a:pt x="1508267" y="0"/>
                </a:lnTo>
                <a:lnTo>
                  <a:pt x="2384994" y="0"/>
                </a:lnTo>
                <a:close/>
              </a:path>
            </a:pathLst>
          </a:custGeom>
        </p:spPr>
      </p:pic>
      <p:sp>
        <p:nvSpPr>
          <p:cNvPr id="68" name="Title 8"/>
          <p:cNvSpPr txBox="1">
            <a:spLocks/>
          </p:cNvSpPr>
          <p:nvPr/>
        </p:nvSpPr>
        <p:spPr>
          <a:xfrm>
            <a:off x="247310" y="230111"/>
            <a:ext cx="11016604" cy="863600"/>
          </a:xfrm>
          <a:prstGeom prst="rect">
            <a:avLst/>
          </a:prstGeom>
        </p:spPr>
        <p:txBody>
          <a:bodyPr/>
          <a:lstStyle>
            <a:lvl1pPr algn="l" defTabSz="914400" rtl="0" eaLnBrk="1" latinLnBrk="0" hangingPunct="1">
              <a:lnSpc>
                <a:spcPts val="3000"/>
              </a:lnSpc>
              <a:spcBef>
                <a:spcPct val="0"/>
              </a:spcBef>
              <a:buNone/>
              <a:defRPr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a:lstStyle>
          <a:p>
            <a:r>
              <a:rPr lang="es-ES" dirty="0" err="1"/>
              <a:t>User</a:t>
            </a:r>
            <a:r>
              <a:rPr lang="es-ES" dirty="0"/>
              <a:t> </a:t>
            </a:r>
            <a:r>
              <a:rPr lang="es-ES" dirty="0" err="1"/>
              <a:t>Story</a:t>
            </a:r>
            <a:r>
              <a:rPr lang="es-ES" dirty="0"/>
              <a:t> 4</a:t>
            </a:r>
          </a:p>
          <a:p>
            <a:r>
              <a:rPr lang="en-US" sz="1600" dirty="0"/>
              <a:t>Create Booking</a:t>
            </a:r>
            <a:endParaRPr lang="es-ES_tradnl" sz="1600" dirty="0"/>
          </a:p>
        </p:txBody>
      </p:sp>
      <p:pic>
        <p:nvPicPr>
          <p:cNvPr id="121" name="Graphic 4">
            <a:extLst>
              <a:ext uri="{FF2B5EF4-FFF2-40B4-BE49-F238E27FC236}">
                <a16:creationId xmlns:a16="http://schemas.microsoft.com/office/drawing/2014/main" id="{25EEA1D4-3AF7-42D7-AE97-AE404AECFAEB}"/>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81836" t="-4713" b="16530"/>
          <a:stretch/>
        </p:blipFill>
        <p:spPr>
          <a:xfrm>
            <a:off x="11547793" y="188640"/>
            <a:ext cx="424356" cy="459624"/>
          </a:xfrm>
          <a:prstGeom prst="rect">
            <a:avLst/>
          </a:prstGeom>
        </p:spPr>
      </p:pic>
      <p:sp>
        <p:nvSpPr>
          <p:cNvPr id="122" name="Retângulo 43">
            <a:extLst>
              <a:ext uri="{FF2B5EF4-FFF2-40B4-BE49-F238E27FC236}">
                <a16:creationId xmlns:a16="http://schemas.microsoft.com/office/drawing/2014/main" id="{834ADCB4-BFB1-450D-8F6D-64217F4CD92C}"/>
              </a:ext>
            </a:extLst>
          </p:cNvPr>
          <p:cNvSpPr/>
          <p:nvPr/>
        </p:nvSpPr>
        <p:spPr>
          <a:xfrm>
            <a:off x="191344" y="6515877"/>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59" name="Rectángulo redondeado 58"/>
          <p:cNvSpPr/>
          <p:nvPr/>
        </p:nvSpPr>
        <p:spPr>
          <a:xfrm>
            <a:off x="4313889" y="5735883"/>
            <a:ext cx="3435259" cy="573437"/>
          </a:xfrm>
          <a:prstGeom prst="roundRect">
            <a:avLst/>
          </a:prstGeom>
          <a:noFill/>
          <a:ln w="19050">
            <a:solidFill>
              <a:schemeClr val="accent3"/>
            </a:solidFill>
            <a:prstDash val="dash"/>
          </a:ln>
        </p:spPr>
        <p:style>
          <a:lnRef idx="2">
            <a:schemeClr val="dk1"/>
          </a:lnRef>
          <a:fillRef idx="1">
            <a:schemeClr val="lt1"/>
          </a:fillRef>
          <a:effectRef idx="0">
            <a:schemeClr val="dk1"/>
          </a:effectRef>
          <a:fontRef idx="minor">
            <a:schemeClr val="dk1"/>
          </a:fontRef>
        </p:style>
        <p:txBody>
          <a:bodyPr rtlCol="0" anchor="ctr"/>
          <a:lstStyle/>
          <a:p>
            <a:pPr lvl="0" algn="ctr"/>
            <a:r>
              <a:rPr lang="fr-BE" sz="1600" dirty="0"/>
              <a:t>Size:</a:t>
            </a:r>
            <a:endParaRPr lang="fr-BE" sz="1600" b="1" dirty="0"/>
          </a:p>
        </p:txBody>
      </p:sp>
      <p:sp>
        <p:nvSpPr>
          <p:cNvPr id="60" name="Rectángulo redondeado 59"/>
          <p:cNvSpPr/>
          <p:nvPr/>
        </p:nvSpPr>
        <p:spPr>
          <a:xfrm>
            <a:off x="501310" y="5735883"/>
            <a:ext cx="3435259" cy="573437"/>
          </a:xfrm>
          <a:prstGeom prst="roundRect">
            <a:avLst/>
          </a:prstGeom>
          <a:noFill/>
          <a:ln w="19050">
            <a:solidFill>
              <a:schemeClr val="accent3"/>
            </a:solidFill>
            <a:prstDash val="dash"/>
          </a:ln>
        </p:spPr>
        <p:style>
          <a:lnRef idx="2">
            <a:schemeClr val="dk1"/>
          </a:lnRef>
          <a:fillRef idx="1">
            <a:schemeClr val="lt1"/>
          </a:fillRef>
          <a:effectRef idx="0">
            <a:schemeClr val="dk1"/>
          </a:effectRef>
          <a:fontRef idx="minor">
            <a:schemeClr val="dk1"/>
          </a:fontRef>
        </p:style>
        <p:txBody>
          <a:bodyPr rtlCol="0" anchor="ctr"/>
          <a:lstStyle/>
          <a:p>
            <a:pPr lvl="0" algn="ctr"/>
            <a:r>
              <a:rPr lang="fr-BE" sz="1600" dirty="0" err="1"/>
              <a:t>Priority:</a:t>
            </a:r>
            <a:r>
              <a:rPr lang="fr-BE" sz="1600" b="1" dirty="0" err="1"/>
              <a:t>High</a:t>
            </a:r>
            <a:endParaRPr lang="fr-BE" sz="1600" b="1" dirty="0"/>
          </a:p>
        </p:txBody>
      </p:sp>
      <p:sp>
        <p:nvSpPr>
          <p:cNvPr id="61" name="Rectángulo redondeado 60"/>
          <p:cNvSpPr/>
          <p:nvPr/>
        </p:nvSpPr>
        <p:spPr>
          <a:xfrm>
            <a:off x="8079972" y="5735883"/>
            <a:ext cx="3435259" cy="573437"/>
          </a:xfrm>
          <a:prstGeom prst="roundRect">
            <a:avLst/>
          </a:prstGeom>
          <a:noFill/>
          <a:ln w="19050">
            <a:solidFill>
              <a:schemeClr val="bg2">
                <a:lumMod val="50000"/>
              </a:schemeClr>
            </a:solidFill>
            <a:prstDash val="dash"/>
          </a:ln>
        </p:spPr>
        <p:style>
          <a:lnRef idx="2">
            <a:schemeClr val="dk1"/>
          </a:lnRef>
          <a:fillRef idx="1">
            <a:schemeClr val="lt1"/>
          </a:fillRef>
          <a:effectRef idx="0">
            <a:schemeClr val="dk1"/>
          </a:effectRef>
          <a:fontRef idx="minor">
            <a:schemeClr val="dk1"/>
          </a:fontRef>
        </p:style>
        <p:txBody>
          <a:bodyPr rtlCol="0" anchor="ctr"/>
          <a:lstStyle/>
          <a:p>
            <a:pPr lvl="0" algn="ctr"/>
            <a:r>
              <a:rPr lang="fr-BE" sz="1600" dirty="0" err="1">
                <a:solidFill>
                  <a:schemeClr val="bg2">
                    <a:lumMod val="50000"/>
                  </a:schemeClr>
                </a:solidFill>
              </a:rPr>
              <a:t>Dependency</a:t>
            </a:r>
            <a:r>
              <a:rPr lang="fr-BE" sz="1600" dirty="0">
                <a:solidFill>
                  <a:schemeClr val="bg2">
                    <a:lumMod val="50000"/>
                  </a:schemeClr>
                </a:solidFill>
              </a:rPr>
              <a:t>: user story 1</a:t>
            </a:r>
          </a:p>
        </p:txBody>
      </p:sp>
      <p:sp>
        <p:nvSpPr>
          <p:cNvPr id="14" name="Rectangle 79">
            <a:extLst>
              <a:ext uri="{FF2B5EF4-FFF2-40B4-BE49-F238E27FC236}">
                <a16:creationId xmlns:a16="http://schemas.microsoft.com/office/drawing/2014/main" id="{3CB99149-1DB0-4C56-A165-C31F1B62ABE2}"/>
              </a:ext>
            </a:extLst>
          </p:cNvPr>
          <p:cNvSpPr/>
          <p:nvPr>
            <p:custDataLst>
              <p:tags r:id="rId1"/>
            </p:custDataLst>
          </p:nvPr>
        </p:nvSpPr>
        <p:spPr>
          <a:xfrm>
            <a:off x="3647728" y="692696"/>
            <a:ext cx="6624736" cy="573034"/>
          </a:xfrm>
          <a:prstGeom prst="wedgeRectCallout">
            <a:avLst>
              <a:gd name="adj1" fmla="val -68690"/>
              <a:gd name="adj2" fmla="val 63466"/>
            </a:avLst>
          </a:prstGeom>
          <a:solidFill>
            <a:schemeClr val="bg2"/>
          </a:solidFill>
          <a:ln w="12700" cap="flat" cmpd="sng" algn="ctr">
            <a:noFill/>
            <a:prstDash val="solid"/>
            <a:miter lim="800000"/>
          </a:ln>
          <a:effectLst/>
        </p:spPr>
        <p:txBody>
          <a:bodyPr lIns="180000" tIns="180000" rIns="180000" bIns="180000" rtlCol="0" anchor="t"/>
          <a:lstStyle/>
          <a:p>
            <a:pPr defTabSz="844083">
              <a:defRPr/>
            </a:pPr>
            <a:r>
              <a:rPr lang="en-US" sz="1200" b="1" kern="0" dirty="0">
                <a:cs typeface="Arial"/>
              </a:rPr>
              <a:t>I want</a:t>
            </a:r>
          </a:p>
          <a:p>
            <a:pPr defTabSz="844083">
              <a:defRPr/>
            </a:pPr>
            <a:r>
              <a:rPr lang="en-US" sz="1200" kern="0" dirty="0">
                <a:cs typeface="Arial"/>
              </a:rPr>
              <a:t>to create a booking with table reservation</a:t>
            </a:r>
            <a:endParaRPr lang="en-US" sz="1200" b="1" kern="0" dirty="0">
              <a:cs typeface="Arial"/>
            </a:endParaRPr>
          </a:p>
        </p:txBody>
      </p:sp>
      <p:sp>
        <p:nvSpPr>
          <p:cNvPr id="15" name="Rectangle 79">
            <a:extLst>
              <a:ext uri="{FF2B5EF4-FFF2-40B4-BE49-F238E27FC236}">
                <a16:creationId xmlns:a16="http://schemas.microsoft.com/office/drawing/2014/main" id="{3CB99149-1DB0-4C56-A165-C31F1B62ABE2}"/>
              </a:ext>
            </a:extLst>
          </p:cNvPr>
          <p:cNvSpPr/>
          <p:nvPr>
            <p:custDataLst>
              <p:tags r:id="rId2"/>
            </p:custDataLst>
          </p:nvPr>
        </p:nvSpPr>
        <p:spPr>
          <a:xfrm>
            <a:off x="3647728" y="1412776"/>
            <a:ext cx="6624736" cy="703309"/>
          </a:xfrm>
          <a:prstGeom prst="wedgeRectCallout">
            <a:avLst>
              <a:gd name="adj1" fmla="val -69600"/>
              <a:gd name="adj2" fmla="val -7548"/>
            </a:avLst>
          </a:prstGeom>
          <a:solidFill>
            <a:schemeClr val="bg2"/>
          </a:solidFill>
          <a:ln w="12700" cap="flat" cmpd="sng" algn="ctr">
            <a:noFill/>
            <a:prstDash val="solid"/>
            <a:miter lim="800000"/>
          </a:ln>
          <a:effectLst/>
        </p:spPr>
        <p:txBody>
          <a:bodyPr lIns="180000" tIns="180000" rIns="180000" bIns="180000" rtlCol="0" anchor="t"/>
          <a:lstStyle/>
          <a:p>
            <a:pPr defTabSz="844083">
              <a:defRPr/>
            </a:pPr>
            <a:r>
              <a:rPr lang="en-US" sz="1200" b="1" kern="0" dirty="0">
                <a:cs typeface="Arial"/>
              </a:rPr>
              <a:t>So that </a:t>
            </a:r>
          </a:p>
          <a:p>
            <a:pPr defTabSz="844083">
              <a:defRPr/>
            </a:pPr>
            <a:r>
              <a:rPr lang="en-US" sz="1200" kern="0" dirty="0">
                <a:cs typeface="Arial"/>
              </a:rPr>
              <a:t> I get a reservation confirmation.</a:t>
            </a:r>
            <a:endParaRPr lang="en-US" sz="1200" b="1" kern="0" dirty="0">
              <a:cs typeface="Arial"/>
            </a:endParaRPr>
          </a:p>
        </p:txBody>
      </p:sp>
      <p:sp>
        <p:nvSpPr>
          <p:cNvPr id="2" name="Rectángulo redondeado 1"/>
          <p:cNvSpPr/>
          <p:nvPr/>
        </p:nvSpPr>
        <p:spPr>
          <a:xfrm>
            <a:off x="3660820" y="2204354"/>
            <a:ext cx="6611644" cy="2983509"/>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ES_tradnl" sz="1000" b="1" dirty="0" err="1"/>
              <a:t>Acceptance</a:t>
            </a:r>
            <a:r>
              <a:rPr lang="es-ES_tradnl" sz="1000" b="1" dirty="0"/>
              <a:t> </a:t>
            </a:r>
            <a:r>
              <a:rPr lang="es-ES_tradnl" sz="1000" b="1" dirty="0" err="1"/>
              <a:t>Criteria</a:t>
            </a:r>
            <a:r>
              <a:rPr lang="es-ES_tradnl" sz="1000" b="1" dirty="0"/>
              <a:t>:</a:t>
            </a:r>
          </a:p>
          <a:p>
            <a:pPr marL="171450" indent="-171450">
              <a:spcAft>
                <a:spcPts val="600"/>
              </a:spcAft>
              <a:buFont typeface="Arial" panose="020B0604020202020204" pitchFamily="34" charset="0"/>
              <a:buChar char="•"/>
            </a:pPr>
            <a:r>
              <a:rPr lang="en-US" sz="1000" dirty="0"/>
              <a:t>The application should show the Book Table screen with a direct access to “Select Date and Time” screen and display the selection made by the user and 3 additional fields: Name, Email and Number of Assistants. All fields are mandatory.</a:t>
            </a:r>
          </a:p>
          <a:p>
            <a:pPr marL="171450" indent="-171450">
              <a:spcAft>
                <a:spcPts val="600"/>
              </a:spcAft>
              <a:buFont typeface="Arial" panose="020B0604020202020204" pitchFamily="34" charset="0"/>
              <a:buChar char="•"/>
            </a:pPr>
            <a:r>
              <a:rPr lang="en-US" sz="1000" dirty="0"/>
              <a:t>On the bottom left side should be a check “Accept Terms”.</a:t>
            </a:r>
          </a:p>
          <a:p>
            <a:pPr marL="171450" indent="-171450">
              <a:spcAft>
                <a:spcPts val="600"/>
              </a:spcAft>
              <a:buFont typeface="Arial" panose="020B0604020202020204" pitchFamily="34" charset="0"/>
              <a:buChar char="•"/>
            </a:pPr>
            <a:r>
              <a:rPr lang="en-US" sz="1000" dirty="0"/>
              <a:t>On the bottom right area there will be 1 button – BOOK TABLE.</a:t>
            </a:r>
          </a:p>
          <a:p>
            <a:pPr marL="171450" indent="-171450">
              <a:spcAft>
                <a:spcPts val="600"/>
              </a:spcAft>
              <a:buFont typeface="Arial" panose="020B0604020202020204" pitchFamily="34" charset="0"/>
              <a:buChar char="•"/>
            </a:pPr>
            <a:r>
              <a:rPr lang="en-US" sz="1000" dirty="0"/>
              <a:t>Unless every field in the screen is filled up and the check “Accept Terms” selected the “BOOK TABLE” button will not be active.</a:t>
            </a:r>
          </a:p>
          <a:p>
            <a:pPr marL="171450" indent="-171450">
              <a:spcAft>
                <a:spcPts val="600"/>
              </a:spcAft>
              <a:buFont typeface="Arial" panose="020B0604020202020204" pitchFamily="34" charset="0"/>
              <a:buChar char="•"/>
            </a:pPr>
            <a:r>
              <a:rPr lang="en-US" sz="1000" dirty="0"/>
              <a:t>The system will check if the email is well formed.</a:t>
            </a:r>
          </a:p>
          <a:p>
            <a:pPr marL="171450" indent="-171450">
              <a:spcAft>
                <a:spcPts val="600"/>
              </a:spcAft>
              <a:buFont typeface="Arial" panose="020B0604020202020204" pitchFamily="34" charset="0"/>
              <a:buChar char="•"/>
            </a:pPr>
            <a:r>
              <a:rPr lang="en-US" sz="1000" dirty="0"/>
              <a:t>If booking succeeds, the system will display a confirmation screen of the reservation with datetime, number of persons.</a:t>
            </a:r>
          </a:p>
          <a:p>
            <a:pPr marL="171450" indent="-171450">
              <a:spcAft>
                <a:spcPts val="600"/>
              </a:spcAft>
              <a:buFont typeface="Arial" panose="020B0604020202020204" pitchFamily="34" charset="0"/>
              <a:buChar char="•"/>
            </a:pPr>
            <a:r>
              <a:rPr lang="en-US" sz="1000" dirty="0"/>
              <a:t>The system will send a confirmation email with all reservation data.</a:t>
            </a:r>
          </a:p>
        </p:txBody>
      </p:sp>
      <p:pic>
        <p:nvPicPr>
          <p:cNvPr id="16" name="Imagen 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68344" y="1484784"/>
            <a:ext cx="1987296" cy="2353056"/>
          </a:xfrm>
          <a:prstGeom prst="rect">
            <a:avLst/>
          </a:prstGeom>
        </p:spPr>
      </p:pic>
      <p:sp>
        <p:nvSpPr>
          <p:cNvPr id="3" name="Rectangle 2"/>
          <p:cNvSpPr/>
          <p:nvPr/>
        </p:nvSpPr>
        <p:spPr>
          <a:xfrm>
            <a:off x="1117237" y="3253423"/>
            <a:ext cx="1810111" cy="307777"/>
          </a:xfrm>
          <a:prstGeom prst="rect">
            <a:avLst/>
          </a:prstGeom>
        </p:spPr>
        <p:txBody>
          <a:bodyPr wrap="none">
            <a:spAutoFit/>
          </a:bodyPr>
          <a:lstStyle/>
          <a:p>
            <a:r>
              <a:rPr lang="es-ES_tradnl" sz="1400" b="1" dirty="0" err="1"/>
              <a:t>Reserving</a:t>
            </a:r>
            <a:r>
              <a:rPr lang="es-ES_tradnl" sz="1400" b="1" dirty="0"/>
              <a:t> </a:t>
            </a:r>
            <a:r>
              <a:rPr lang="es-ES_tradnl" sz="1400" b="1" dirty="0" err="1"/>
              <a:t>guest</a:t>
            </a:r>
            <a:endParaRPr lang="es-ES_tradnl" sz="1400" b="1" dirty="0"/>
          </a:p>
        </p:txBody>
      </p:sp>
    </p:spTree>
    <p:extLst>
      <p:ext uri="{BB962C8B-B14F-4D97-AF65-F5344CB8AC3E}">
        <p14:creationId xmlns:p14="http://schemas.microsoft.com/office/powerpoint/2010/main" val="4216878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Rectangle 65">
            <a:extLst>
              <a:ext uri="{FF2B5EF4-FFF2-40B4-BE49-F238E27FC236}">
                <a16:creationId xmlns:a16="http://schemas.microsoft.com/office/drawing/2014/main" id="{C50C01FB-E2BF-4470-A153-6F7BF3CCF3F9}"/>
              </a:ext>
            </a:extLst>
          </p:cNvPr>
          <p:cNvSpPr/>
          <p:nvPr/>
        </p:nvSpPr>
        <p:spPr>
          <a:xfrm>
            <a:off x="0" y="5337039"/>
            <a:ext cx="12192000" cy="154834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pic>
        <p:nvPicPr>
          <p:cNvPr id="67" name="Graphic 13">
            <a:extLst>
              <a:ext uri="{FF2B5EF4-FFF2-40B4-BE49-F238E27FC236}">
                <a16:creationId xmlns:a16="http://schemas.microsoft.com/office/drawing/2014/main" id="{CBFCF213-9AB8-422B-8F8D-9F6A01ED15F1}"/>
              </a:ext>
            </a:extLst>
          </p:cNvPr>
          <p:cNvPicPr>
            <a:picLocks noChangeAspect="1"/>
          </p:cNvPicPr>
          <p:nvPr/>
        </p:nvPicPr>
        <p:blipFill>
          <a:blip r:embed="rId4">
            <a:extLst>
              <a:ext uri="{96DAC541-7B7A-43D3-8B79-37D633B846F1}">
                <asvg:svgBlip xmlns:asvg="http://schemas.microsoft.com/office/drawing/2016/SVG/main" r:embed="rId5"/>
              </a:ext>
            </a:extLst>
          </a:blip>
          <a:srcRect r="13305" b="8553"/>
          <a:stretch>
            <a:fillRect/>
          </a:stretch>
        </p:blipFill>
        <p:spPr>
          <a:xfrm rot="19314106">
            <a:off x="10091405" y="-166653"/>
            <a:ext cx="3522628" cy="5177025"/>
          </a:xfrm>
          <a:custGeom>
            <a:avLst/>
            <a:gdLst>
              <a:gd name="connsiteX0" fmla="*/ 3522628 w 3522628"/>
              <a:gd name="connsiteY0" fmla="*/ 891962 h 5177025"/>
              <a:gd name="connsiteX1" fmla="*/ 162923 w 3522628"/>
              <a:gd name="connsiteY1" fmla="*/ 5177025 h 5177025"/>
              <a:gd name="connsiteX2" fmla="*/ 0 w 3522628"/>
              <a:gd name="connsiteY2" fmla="*/ 5049285 h 5177025"/>
              <a:gd name="connsiteX3" fmla="*/ 0 w 3522628"/>
              <a:gd name="connsiteY3" fmla="*/ 1923687 h 5177025"/>
              <a:gd name="connsiteX4" fmla="*/ 1508267 w 3522628"/>
              <a:gd name="connsiteY4" fmla="*/ 0 h 5177025"/>
              <a:gd name="connsiteX5" fmla="*/ 2384994 w 3522628"/>
              <a:gd name="connsiteY5" fmla="*/ 0 h 51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2628" h="5177025">
                <a:moveTo>
                  <a:pt x="3522628" y="891962"/>
                </a:moveTo>
                <a:lnTo>
                  <a:pt x="162923" y="5177025"/>
                </a:lnTo>
                <a:lnTo>
                  <a:pt x="0" y="5049285"/>
                </a:lnTo>
                <a:lnTo>
                  <a:pt x="0" y="1923687"/>
                </a:lnTo>
                <a:lnTo>
                  <a:pt x="1508267" y="0"/>
                </a:lnTo>
                <a:lnTo>
                  <a:pt x="2384994" y="0"/>
                </a:lnTo>
                <a:close/>
              </a:path>
            </a:pathLst>
          </a:custGeom>
        </p:spPr>
      </p:pic>
      <p:sp>
        <p:nvSpPr>
          <p:cNvPr id="68" name="Title 8"/>
          <p:cNvSpPr txBox="1">
            <a:spLocks/>
          </p:cNvSpPr>
          <p:nvPr/>
        </p:nvSpPr>
        <p:spPr>
          <a:xfrm>
            <a:off x="247310" y="230111"/>
            <a:ext cx="11016604" cy="863600"/>
          </a:xfrm>
          <a:prstGeom prst="rect">
            <a:avLst/>
          </a:prstGeom>
        </p:spPr>
        <p:txBody>
          <a:bodyPr/>
          <a:lstStyle>
            <a:lvl1pPr algn="l" defTabSz="914400" rtl="0" eaLnBrk="1" latinLnBrk="0" hangingPunct="1">
              <a:lnSpc>
                <a:spcPts val="3000"/>
              </a:lnSpc>
              <a:spcBef>
                <a:spcPct val="0"/>
              </a:spcBef>
              <a:buNone/>
              <a:defRPr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a:lstStyle>
          <a:p>
            <a:r>
              <a:rPr lang="es-ES" dirty="0" err="1"/>
              <a:t>User</a:t>
            </a:r>
            <a:r>
              <a:rPr lang="es-ES" dirty="0"/>
              <a:t> </a:t>
            </a:r>
            <a:r>
              <a:rPr lang="es-ES" dirty="0" err="1"/>
              <a:t>Story</a:t>
            </a:r>
            <a:r>
              <a:rPr lang="es-ES" dirty="0"/>
              <a:t> 5</a:t>
            </a:r>
          </a:p>
          <a:p>
            <a:r>
              <a:rPr lang="en-US" sz="1600" dirty="0"/>
              <a:t>Invite Friends</a:t>
            </a:r>
            <a:endParaRPr lang="es-ES_tradnl" sz="1600" dirty="0"/>
          </a:p>
        </p:txBody>
      </p:sp>
      <p:pic>
        <p:nvPicPr>
          <p:cNvPr id="121" name="Graphic 4">
            <a:extLst>
              <a:ext uri="{FF2B5EF4-FFF2-40B4-BE49-F238E27FC236}">
                <a16:creationId xmlns:a16="http://schemas.microsoft.com/office/drawing/2014/main" id="{25EEA1D4-3AF7-42D7-AE97-AE404AECFAEB}"/>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81836" t="-4713" b="16530"/>
          <a:stretch/>
        </p:blipFill>
        <p:spPr>
          <a:xfrm>
            <a:off x="11547793" y="188640"/>
            <a:ext cx="424356" cy="459624"/>
          </a:xfrm>
          <a:prstGeom prst="rect">
            <a:avLst/>
          </a:prstGeom>
        </p:spPr>
      </p:pic>
      <p:sp>
        <p:nvSpPr>
          <p:cNvPr id="122" name="Retângulo 43">
            <a:extLst>
              <a:ext uri="{FF2B5EF4-FFF2-40B4-BE49-F238E27FC236}">
                <a16:creationId xmlns:a16="http://schemas.microsoft.com/office/drawing/2014/main" id="{834ADCB4-BFB1-450D-8F6D-64217F4CD92C}"/>
              </a:ext>
            </a:extLst>
          </p:cNvPr>
          <p:cNvSpPr/>
          <p:nvPr/>
        </p:nvSpPr>
        <p:spPr>
          <a:xfrm>
            <a:off x="191344" y="6515877"/>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59" name="Rectángulo redondeado 58"/>
          <p:cNvSpPr/>
          <p:nvPr/>
        </p:nvSpPr>
        <p:spPr>
          <a:xfrm>
            <a:off x="4313889" y="5735883"/>
            <a:ext cx="3435259" cy="573437"/>
          </a:xfrm>
          <a:prstGeom prst="roundRect">
            <a:avLst/>
          </a:prstGeom>
          <a:noFill/>
          <a:ln w="19050">
            <a:solidFill>
              <a:schemeClr val="accent3"/>
            </a:solidFill>
            <a:prstDash val="dash"/>
          </a:ln>
        </p:spPr>
        <p:style>
          <a:lnRef idx="2">
            <a:schemeClr val="dk1"/>
          </a:lnRef>
          <a:fillRef idx="1">
            <a:schemeClr val="lt1"/>
          </a:fillRef>
          <a:effectRef idx="0">
            <a:schemeClr val="dk1"/>
          </a:effectRef>
          <a:fontRef idx="minor">
            <a:schemeClr val="dk1"/>
          </a:fontRef>
        </p:style>
        <p:txBody>
          <a:bodyPr rtlCol="0" anchor="ctr"/>
          <a:lstStyle/>
          <a:p>
            <a:pPr lvl="0" algn="ctr"/>
            <a:r>
              <a:rPr lang="fr-BE" sz="1600" dirty="0"/>
              <a:t>Size:</a:t>
            </a:r>
            <a:endParaRPr lang="fr-BE" sz="1600" b="1" dirty="0"/>
          </a:p>
        </p:txBody>
      </p:sp>
      <p:sp>
        <p:nvSpPr>
          <p:cNvPr id="60" name="Rectángulo redondeado 59"/>
          <p:cNvSpPr/>
          <p:nvPr/>
        </p:nvSpPr>
        <p:spPr>
          <a:xfrm>
            <a:off x="501310" y="5735883"/>
            <a:ext cx="3435259" cy="573437"/>
          </a:xfrm>
          <a:prstGeom prst="roundRect">
            <a:avLst/>
          </a:prstGeom>
          <a:noFill/>
          <a:ln w="19050">
            <a:solidFill>
              <a:schemeClr val="accent3"/>
            </a:solidFill>
            <a:prstDash val="dash"/>
          </a:ln>
        </p:spPr>
        <p:style>
          <a:lnRef idx="2">
            <a:schemeClr val="dk1"/>
          </a:lnRef>
          <a:fillRef idx="1">
            <a:schemeClr val="lt1"/>
          </a:fillRef>
          <a:effectRef idx="0">
            <a:schemeClr val="dk1"/>
          </a:effectRef>
          <a:fontRef idx="minor">
            <a:schemeClr val="dk1"/>
          </a:fontRef>
        </p:style>
        <p:txBody>
          <a:bodyPr rtlCol="0" anchor="ctr"/>
          <a:lstStyle/>
          <a:p>
            <a:pPr lvl="0" algn="ctr"/>
            <a:r>
              <a:rPr lang="fr-BE" sz="1600" dirty="0" err="1"/>
              <a:t>Priority:</a:t>
            </a:r>
            <a:r>
              <a:rPr lang="fr-BE" sz="1600" b="1" dirty="0" err="1"/>
              <a:t>High</a:t>
            </a:r>
            <a:endParaRPr lang="fr-BE" sz="1600" b="1" dirty="0"/>
          </a:p>
        </p:txBody>
      </p:sp>
      <p:sp>
        <p:nvSpPr>
          <p:cNvPr id="61" name="Rectángulo redondeado 60"/>
          <p:cNvSpPr/>
          <p:nvPr/>
        </p:nvSpPr>
        <p:spPr>
          <a:xfrm>
            <a:off x="8079972" y="5735883"/>
            <a:ext cx="3435259" cy="573437"/>
          </a:xfrm>
          <a:prstGeom prst="roundRect">
            <a:avLst/>
          </a:prstGeom>
          <a:noFill/>
          <a:ln w="19050">
            <a:solidFill>
              <a:schemeClr val="bg2">
                <a:lumMod val="50000"/>
              </a:schemeClr>
            </a:solidFill>
            <a:prstDash val="dash"/>
          </a:ln>
        </p:spPr>
        <p:style>
          <a:lnRef idx="2">
            <a:schemeClr val="dk1"/>
          </a:lnRef>
          <a:fillRef idx="1">
            <a:schemeClr val="lt1"/>
          </a:fillRef>
          <a:effectRef idx="0">
            <a:schemeClr val="dk1"/>
          </a:effectRef>
          <a:fontRef idx="minor">
            <a:schemeClr val="dk1"/>
          </a:fontRef>
        </p:style>
        <p:txBody>
          <a:bodyPr rtlCol="0" anchor="ctr"/>
          <a:lstStyle/>
          <a:p>
            <a:pPr lvl="0" algn="ctr"/>
            <a:r>
              <a:rPr lang="fr-BE" sz="1600" dirty="0" err="1">
                <a:solidFill>
                  <a:schemeClr val="bg2">
                    <a:lumMod val="50000"/>
                  </a:schemeClr>
                </a:solidFill>
              </a:rPr>
              <a:t>Dependency</a:t>
            </a:r>
            <a:r>
              <a:rPr lang="fr-BE" sz="1600" dirty="0">
                <a:solidFill>
                  <a:schemeClr val="bg2">
                    <a:lumMod val="50000"/>
                  </a:schemeClr>
                </a:solidFill>
              </a:rPr>
              <a:t>: user story 1</a:t>
            </a:r>
          </a:p>
        </p:txBody>
      </p:sp>
      <p:sp>
        <p:nvSpPr>
          <p:cNvPr id="14" name="Rectangle 79">
            <a:extLst>
              <a:ext uri="{FF2B5EF4-FFF2-40B4-BE49-F238E27FC236}">
                <a16:creationId xmlns:a16="http://schemas.microsoft.com/office/drawing/2014/main" id="{3CB99149-1DB0-4C56-A165-C31F1B62ABE2}"/>
              </a:ext>
            </a:extLst>
          </p:cNvPr>
          <p:cNvSpPr/>
          <p:nvPr>
            <p:custDataLst>
              <p:tags r:id="rId1"/>
            </p:custDataLst>
          </p:nvPr>
        </p:nvSpPr>
        <p:spPr>
          <a:xfrm>
            <a:off x="3647728" y="404664"/>
            <a:ext cx="6624736" cy="573034"/>
          </a:xfrm>
          <a:prstGeom prst="wedgeRectCallout">
            <a:avLst>
              <a:gd name="adj1" fmla="val -68690"/>
              <a:gd name="adj2" fmla="val 63466"/>
            </a:avLst>
          </a:prstGeom>
          <a:solidFill>
            <a:schemeClr val="bg2"/>
          </a:solidFill>
          <a:ln w="12700" cap="flat" cmpd="sng" algn="ctr">
            <a:noFill/>
            <a:prstDash val="solid"/>
            <a:miter lim="800000"/>
          </a:ln>
          <a:effectLst/>
        </p:spPr>
        <p:txBody>
          <a:bodyPr lIns="180000" tIns="180000" rIns="180000" bIns="180000" rtlCol="0" anchor="t"/>
          <a:lstStyle/>
          <a:p>
            <a:pPr defTabSz="844083">
              <a:defRPr/>
            </a:pPr>
            <a:r>
              <a:rPr lang="en-US" sz="1200" b="1" kern="0" dirty="0">
                <a:cs typeface="Arial"/>
              </a:rPr>
              <a:t>I want</a:t>
            </a:r>
          </a:p>
          <a:p>
            <a:pPr defTabSz="844083">
              <a:defRPr/>
            </a:pPr>
            <a:r>
              <a:rPr lang="en-US" sz="1200" kern="0" dirty="0">
                <a:cs typeface="Arial"/>
              </a:rPr>
              <a:t>to create a booking with table reservation and invite friends</a:t>
            </a:r>
            <a:endParaRPr lang="en-US" sz="1200" b="1" kern="0" dirty="0">
              <a:cs typeface="Arial"/>
            </a:endParaRPr>
          </a:p>
        </p:txBody>
      </p:sp>
      <p:sp>
        <p:nvSpPr>
          <p:cNvPr id="15" name="Rectangle 79">
            <a:extLst>
              <a:ext uri="{FF2B5EF4-FFF2-40B4-BE49-F238E27FC236}">
                <a16:creationId xmlns:a16="http://schemas.microsoft.com/office/drawing/2014/main" id="{3CB99149-1DB0-4C56-A165-C31F1B62ABE2}"/>
              </a:ext>
            </a:extLst>
          </p:cNvPr>
          <p:cNvSpPr/>
          <p:nvPr>
            <p:custDataLst>
              <p:tags r:id="rId2"/>
            </p:custDataLst>
          </p:nvPr>
        </p:nvSpPr>
        <p:spPr>
          <a:xfrm>
            <a:off x="3647728" y="1052736"/>
            <a:ext cx="6624736" cy="528406"/>
          </a:xfrm>
          <a:prstGeom prst="wedgeRectCallout">
            <a:avLst>
              <a:gd name="adj1" fmla="val -69600"/>
              <a:gd name="adj2" fmla="val -7548"/>
            </a:avLst>
          </a:prstGeom>
          <a:solidFill>
            <a:schemeClr val="bg2"/>
          </a:solidFill>
          <a:ln w="12700" cap="flat" cmpd="sng" algn="ctr">
            <a:noFill/>
            <a:prstDash val="solid"/>
            <a:miter lim="800000"/>
          </a:ln>
          <a:effectLst/>
        </p:spPr>
        <p:txBody>
          <a:bodyPr lIns="180000" tIns="180000" rIns="180000" bIns="180000" rtlCol="0" anchor="t"/>
          <a:lstStyle/>
          <a:p>
            <a:pPr defTabSz="844083">
              <a:defRPr/>
            </a:pPr>
            <a:r>
              <a:rPr lang="en-US" sz="1200" b="1" kern="0" dirty="0">
                <a:cs typeface="Arial"/>
              </a:rPr>
              <a:t>So that </a:t>
            </a:r>
          </a:p>
          <a:p>
            <a:pPr defTabSz="844083">
              <a:defRPr/>
            </a:pPr>
            <a:r>
              <a:rPr lang="en-US" sz="1200" kern="0" dirty="0">
                <a:cs typeface="Arial"/>
              </a:rPr>
              <a:t> I get a reservation confirmation and the invitations are sent</a:t>
            </a:r>
            <a:endParaRPr lang="en-US" sz="1200" b="1" kern="0" dirty="0">
              <a:cs typeface="Arial"/>
            </a:endParaRPr>
          </a:p>
        </p:txBody>
      </p:sp>
      <p:sp>
        <p:nvSpPr>
          <p:cNvPr id="2" name="Rectángulo redondeado 1"/>
          <p:cNvSpPr/>
          <p:nvPr/>
        </p:nvSpPr>
        <p:spPr>
          <a:xfrm>
            <a:off x="3660820" y="1628800"/>
            <a:ext cx="6611644" cy="3610046"/>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ES_tradnl" sz="1000" b="1" dirty="0" err="1"/>
              <a:t>Acceptance</a:t>
            </a:r>
            <a:r>
              <a:rPr lang="es-ES_tradnl" sz="1000" b="1" dirty="0"/>
              <a:t> </a:t>
            </a:r>
            <a:r>
              <a:rPr lang="es-ES_tradnl" sz="1000" b="1" dirty="0" err="1"/>
              <a:t>Criteria</a:t>
            </a:r>
            <a:r>
              <a:rPr lang="es-ES_tradnl" sz="1000" b="1" dirty="0"/>
              <a:t>:</a:t>
            </a:r>
          </a:p>
          <a:p>
            <a:pPr marL="171450" indent="-171450">
              <a:spcAft>
                <a:spcPts val="600"/>
              </a:spcAft>
              <a:buFont typeface="Arial" panose="020B0604020202020204" pitchFamily="34" charset="0"/>
              <a:buChar char="•"/>
            </a:pPr>
            <a:r>
              <a:rPr lang="en-US" sz="1000" dirty="0"/>
              <a:t>The Invite friends screen is a tab of the Book table screen.</a:t>
            </a:r>
          </a:p>
          <a:p>
            <a:pPr marL="171450" indent="-171450">
              <a:spcAft>
                <a:spcPts val="600"/>
              </a:spcAft>
              <a:buFont typeface="Arial" panose="020B0604020202020204" pitchFamily="34" charset="0"/>
              <a:buChar char="•"/>
            </a:pPr>
            <a:r>
              <a:rPr lang="en-US" sz="1000" dirty="0"/>
              <a:t>The application should show the Book Table screen and as a user I should select the Invite friends tab.</a:t>
            </a:r>
          </a:p>
          <a:p>
            <a:pPr marL="171450" indent="-171450">
              <a:spcAft>
                <a:spcPts val="600"/>
              </a:spcAft>
              <a:buFont typeface="Arial" panose="020B0604020202020204" pitchFamily="34" charset="0"/>
              <a:buChar char="•"/>
            </a:pPr>
            <a:r>
              <a:rPr lang="en-US" sz="1000" dirty="0"/>
              <a:t>The Invite friends screen should contain a direct access to “Select Date and Time” screen and display the selection made by the user and 3 additional fields: Name, Email and Guests. Guest is a list of valid emails. All fields are mandatory.</a:t>
            </a:r>
          </a:p>
          <a:p>
            <a:pPr marL="171450" indent="-171450">
              <a:spcAft>
                <a:spcPts val="600"/>
              </a:spcAft>
              <a:buFont typeface="Arial" panose="020B0604020202020204" pitchFamily="34" charset="0"/>
              <a:buChar char="•"/>
            </a:pPr>
            <a:r>
              <a:rPr lang="en-US" sz="1000" dirty="0"/>
              <a:t>On the bottom left side should be a check “Accept Terms”.</a:t>
            </a:r>
          </a:p>
          <a:p>
            <a:pPr marL="171450" indent="-171450">
              <a:spcAft>
                <a:spcPts val="600"/>
              </a:spcAft>
              <a:buFont typeface="Arial" panose="020B0604020202020204" pitchFamily="34" charset="0"/>
              <a:buChar char="•"/>
            </a:pPr>
            <a:r>
              <a:rPr lang="en-US" sz="1000" dirty="0"/>
              <a:t>On the bottom right area there will be 1 button – INVITE FRIENDS.</a:t>
            </a:r>
          </a:p>
          <a:p>
            <a:pPr marL="171450" indent="-171450">
              <a:spcAft>
                <a:spcPts val="600"/>
              </a:spcAft>
              <a:buFont typeface="Arial" panose="020B0604020202020204" pitchFamily="34" charset="0"/>
              <a:buChar char="•"/>
            </a:pPr>
            <a:r>
              <a:rPr lang="en-US" sz="1000" dirty="0"/>
              <a:t>Unless every field in the screen is filled up and the check “Accept Terms” selected the “INVITE FRIENDS” button will not be active.</a:t>
            </a:r>
          </a:p>
          <a:p>
            <a:pPr marL="171450" indent="-171450">
              <a:spcAft>
                <a:spcPts val="600"/>
              </a:spcAft>
              <a:buFont typeface="Arial" panose="020B0604020202020204" pitchFamily="34" charset="0"/>
              <a:buChar char="•"/>
            </a:pPr>
            <a:r>
              <a:rPr lang="en-US" sz="1000" dirty="0"/>
              <a:t>The system will check if the email is well formed.</a:t>
            </a:r>
          </a:p>
          <a:p>
            <a:pPr marL="171450" indent="-171450">
              <a:spcAft>
                <a:spcPts val="600"/>
              </a:spcAft>
              <a:buFont typeface="Arial" panose="020B0604020202020204" pitchFamily="34" charset="0"/>
              <a:buChar char="•"/>
            </a:pPr>
            <a:r>
              <a:rPr lang="en-US" sz="1000" dirty="0"/>
              <a:t>If booking succeed the system will display a confirmation screen of the reservation with datetime, number of persons.</a:t>
            </a:r>
          </a:p>
          <a:p>
            <a:pPr marL="171450" indent="-171450">
              <a:spcAft>
                <a:spcPts val="600"/>
              </a:spcAft>
              <a:buFont typeface="Arial" panose="020B0604020202020204" pitchFamily="34" charset="0"/>
              <a:buChar char="•"/>
            </a:pPr>
            <a:r>
              <a:rPr lang="en-US" sz="1000" dirty="0"/>
              <a:t>The system will send a confirmation email with all reservation data to the creator of the booking.</a:t>
            </a:r>
          </a:p>
          <a:p>
            <a:pPr marL="171450" indent="-171450">
              <a:spcAft>
                <a:spcPts val="600"/>
              </a:spcAft>
              <a:buFont typeface="Arial" panose="020B0604020202020204" pitchFamily="34" charset="0"/>
              <a:buChar char="•"/>
            </a:pPr>
            <a:r>
              <a:rPr lang="en-US" sz="1000" dirty="0"/>
              <a:t>The system will send an invitation to every email in the guest list.</a:t>
            </a:r>
          </a:p>
        </p:txBody>
      </p:sp>
      <p:pic>
        <p:nvPicPr>
          <p:cNvPr id="16" name="Imagen 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68344" y="1484784"/>
            <a:ext cx="1987296" cy="2353056"/>
          </a:xfrm>
          <a:prstGeom prst="rect">
            <a:avLst/>
          </a:prstGeom>
        </p:spPr>
      </p:pic>
      <p:sp>
        <p:nvSpPr>
          <p:cNvPr id="3" name="Rectangle 2"/>
          <p:cNvSpPr/>
          <p:nvPr/>
        </p:nvSpPr>
        <p:spPr>
          <a:xfrm>
            <a:off x="1117237" y="3253423"/>
            <a:ext cx="1810111" cy="307777"/>
          </a:xfrm>
          <a:prstGeom prst="rect">
            <a:avLst/>
          </a:prstGeom>
        </p:spPr>
        <p:txBody>
          <a:bodyPr wrap="none">
            <a:spAutoFit/>
          </a:bodyPr>
          <a:lstStyle/>
          <a:p>
            <a:r>
              <a:rPr lang="es-ES_tradnl" sz="1400" b="1" dirty="0" err="1"/>
              <a:t>Reserving</a:t>
            </a:r>
            <a:r>
              <a:rPr lang="es-ES_tradnl" sz="1400" b="1" dirty="0"/>
              <a:t> </a:t>
            </a:r>
            <a:r>
              <a:rPr lang="es-ES_tradnl" sz="1400" b="1" dirty="0" err="1"/>
              <a:t>guest</a:t>
            </a:r>
            <a:endParaRPr lang="es-ES_tradnl" sz="1400" b="1" dirty="0"/>
          </a:p>
        </p:txBody>
      </p:sp>
    </p:spTree>
    <p:extLst>
      <p:ext uri="{BB962C8B-B14F-4D97-AF65-F5344CB8AC3E}">
        <p14:creationId xmlns:p14="http://schemas.microsoft.com/office/powerpoint/2010/main" val="12305712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Rectangle 65">
            <a:extLst>
              <a:ext uri="{FF2B5EF4-FFF2-40B4-BE49-F238E27FC236}">
                <a16:creationId xmlns:a16="http://schemas.microsoft.com/office/drawing/2014/main" id="{C50C01FB-E2BF-4470-A153-6F7BF3CCF3F9}"/>
              </a:ext>
            </a:extLst>
          </p:cNvPr>
          <p:cNvSpPr/>
          <p:nvPr/>
        </p:nvSpPr>
        <p:spPr>
          <a:xfrm>
            <a:off x="0" y="5337039"/>
            <a:ext cx="12192000" cy="154834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pic>
        <p:nvPicPr>
          <p:cNvPr id="67" name="Graphic 13">
            <a:extLst>
              <a:ext uri="{FF2B5EF4-FFF2-40B4-BE49-F238E27FC236}">
                <a16:creationId xmlns:a16="http://schemas.microsoft.com/office/drawing/2014/main" id="{CBFCF213-9AB8-422B-8F8D-9F6A01ED15F1}"/>
              </a:ext>
            </a:extLst>
          </p:cNvPr>
          <p:cNvPicPr>
            <a:picLocks noChangeAspect="1"/>
          </p:cNvPicPr>
          <p:nvPr/>
        </p:nvPicPr>
        <p:blipFill>
          <a:blip r:embed="rId4">
            <a:extLst>
              <a:ext uri="{96DAC541-7B7A-43D3-8B79-37D633B846F1}">
                <asvg:svgBlip xmlns:asvg="http://schemas.microsoft.com/office/drawing/2016/SVG/main" r:embed="rId5"/>
              </a:ext>
            </a:extLst>
          </a:blip>
          <a:srcRect r="13305" b="8553"/>
          <a:stretch>
            <a:fillRect/>
          </a:stretch>
        </p:blipFill>
        <p:spPr>
          <a:xfrm rot="19314106">
            <a:off x="10091405" y="-166653"/>
            <a:ext cx="3522628" cy="5177025"/>
          </a:xfrm>
          <a:custGeom>
            <a:avLst/>
            <a:gdLst>
              <a:gd name="connsiteX0" fmla="*/ 3522628 w 3522628"/>
              <a:gd name="connsiteY0" fmla="*/ 891962 h 5177025"/>
              <a:gd name="connsiteX1" fmla="*/ 162923 w 3522628"/>
              <a:gd name="connsiteY1" fmla="*/ 5177025 h 5177025"/>
              <a:gd name="connsiteX2" fmla="*/ 0 w 3522628"/>
              <a:gd name="connsiteY2" fmla="*/ 5049285 h 5177025"/>
              <a:gd name="connsiteX3" fmla="*/ 0 w 3522628"/>
              <a:gd name="connsiteY3" fmla="*/ 1923687 h 5177025"/>
              <a:gd name="connsiteX4" fmla="*/ 1508267 w 3522628"/>
              <a:gd name="connsiteY4" fmla="*/ 0 h 5177025"/>
              <a:gd name="connsiteX5" fmla="*/ 2384994 w 3522628"/>
              <a:gd name="connsiteY5" fmla="*/ 0 h 51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2628" h="5177025">
                <a:moveTo>
                  <a:pt x="3522628" y="891962"/>
                </a:moveTo>
                <a:lnTo>
                  <a:pt x="162923" y="5177025"/>
                </a:lnTo>
                <a:lnTo>
                  <a:pt x="0" y="5049285"/>
                </a:lnTo>
                <a:lnTo>
                  <a:pt x="0" y="1923687"/>
                </a:lnTo>
                <a:lnTo>
                  <a:pt x="1508267" y="0"/>
                </a:lnTo>
                <a:lnTo>
                  <a:pt x="2384994" y="0"/>
                </a:lnTo>
                <a:close/>
              </a:path>
            </a:pathLst>
          </a:custGeom>
        </p:spPr>
      </p:pic>
      <p:sp>
        <p:nvSpPr>
          <p:cNvPr id="68" name="Title 8"/>
          <p:cNvSpPr txBox="1">
            <a:spLocks/>
          </p:cNvSpPr>
          <p:nvPr/>
        </p:nvSpPr>
        <p:spPr>
          <a:xfrm>
            <a:off x="247310" y="230111"/>
            <a:ext cx="11016604" cy="863600"/>
          </a:xfrm>
          <a:prstGeom prst="rect">
            <a:avLst/>
          </a:prstGeom>
        </p:spPr>
        <p:txBody>
          <a:bodyPr/>
          <a:lstStyle>
            <a:lvl1pPr algn="l" defTabSz="914400" rtl="0" eaLnBrk="1" latinLnBrk="0" hangingPunct="1">
              <a:lnSpc>
                <a:spcPts val="3000"/>
              </a:lnSpc>
              <a:spcBef>
                <a:spcPct val="0"/>
              </a:spcBef>
              <a:buNone/>
              <a:defRPr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a:lstStyle>
          <a:p>
            <a:r>
              <a:rPr lang="es-ES" dirty="0" err="1"/>
              <a:t>User</a:t>
            </a:r>
            <a:r>
              <a:rPr lang="es-ES" dirty="0"/>
              <a:t> </a:t>
            </a:r>
            <a:r>
              <a:rPr lang="es-ES" dirty="0" err="1"/>
              <a:t>Story</a:t>
            </a:r>
            <a:r>
              <a:rPr lang="es-ES" dirty="0"/>
              <a:t> 6</a:t>
            </a:r>
          </a:p>
          <a:p>
            <a:r>
              <a:rPr lang="en-US" sz="1600" dirty="0"/>
              <a:t>Cancel Bookings</a:t>
            </a:r>
            <a:endParaRPr lang="es-ES_tradnl" sz="1600" dirty="0"/>
          </a:p>
        </p:txBody>
      </p:sp>
      <p:pic>
        <p:nvPicPr>
          <p:cNvPr id="121" name="Graphic 4">
            <a:extLst>
              <a:ext uri="{FF2B5EF4-FFF2-40B4-BE49-F238E27FC236}">
                <a16:creationId xmlns:a16="http://schemas.microsoft.com/office/drawing/2014/main" id="{25EEA1D4-3AF7-42D7-AE97-AE404AECFAEB}"/>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81836" t="-4713" b="16530"/>
          <a:stretch/>
        </p:blipFill>
        <p:spPr>
          <a:xfrm>
            <a:off x="11547793" y="188640"/>
            <a:ext cx="424356" cy="459624"/>
          </a:xfrm>
          <a:prstGeom prst="rect">
            <a:avLst/>
          </a:prstGeom>
        </p:spPr>
      </p:pic>
      <p:sp>
        <p:nvSpPr>
          <p:cNvPr id="122" name="Retângulo 43">
            <a:extLst>
              <a:ext uri="{FF2B5EF4-FFF2-40B4-BE49-F238E27FC236}">
                <a16:creationId xmlns:a16="http://schemas.microsoft.com/office/drawing/2014/main" id="{834ADCB4-BFB1-450D-8F6D-64217F4CD92C}"/>
              </a:ext>
            </a:extLst>
          </p:cNvPr>
          <p:cNvSpPr/>
          <p:nvPr/>
        </p:nvSpPr>
        <p:spPr>
          <a:xfrm>
            <a:off x="191344" y="6515877"/>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59" name="Rectángulo redondeado 58"/>
          <p:cNvSpPr/>
          <p:nvPr/>
        </p:nvSpPr>
        <p:spPr>
          <a:xfrm>
            <a:off x="4313889" y="5735883"/>
            <a:ext cx="3435259" cy="573437"/>
          </a:xfrm>
          <a:prstGeom prst="roundRect">
            <a:avLst/>
          </a:prstGeom>
          <a:noFill/>
          <a:ln w="19050">
            <a:solidFill>
              <a:schemeClr val="accent3"/>
            </a:solidFill>
            <a:prstDash val="dash"/>
          </a:ln>
        </p:spPr>
        <p:style>
          <a:lnRef idx="2">
            <a:schemeClr val="dk1"/>
          </a:lnRef>
          <a:fillRef idx="1">
            <a:schemeClr val="lt1"/>
          </a:fillRef>
          <a:effectRef idx="0">
            <a:schemeClr val="dk1"/>
          </a:effectRef>
          <a:fontRef idx="minor">
            <a:schemeClr val="dk1"/>
          </a:fontRef>
        </p:style>
        <p:txBody>
          <a:bodyPr rtlCol="0" anchor="ctr"/>
          <a:lstStyle/>
          <a:p>
            <a:pPr lvl="0" algn="ctr"/>
            <a:r>
              <a:rPr lang="fr-BE" sz="1600" dirty="0"/>
              <a:t>Size:</a:t>
            </a:r>
            <a:endParaRPr lang="fr-BE" sz="1600" b="1" dirty="0"/>
          </a:p>
        </p:txBody>
      </p:sp>
      <p:sp>
        <p:nvSpPr>
          <p:cNvPr id="60" name="Rectángulo redondeado 59"/>
          <p:cNvSpPr/>
          <p:nvPr/>
        </p:nvSpPr>
        <p:spPr>
          <a:xfrm>
            <a:off x="501310" y="5735883"/>
            <a:ext cx="3435259" cy="573437"/>
          </a:xfrm>
          <a:prstGeom prst="roundRect">
            <a:avLst/>
          </a:prstGeom>
          <a:noFill/>
          <a:ln w="19050">
            <a:solidFill>
              <a:schemeClr val="accent3"/>
            </a:solidFill>
            <a:prstDash val="dash"/>
          </a:ln>
        </p:spPr>
        <p:style>
          <a:lnRef idx="2">
            <a:schemeClr val="dk1"/>
          </a:lnRef>
          <a:fillRef idx="1">
            <a:schemeClr val="lt1"/>
          </a:fillRef>
          <a:effectRef idx="0">
            <a:schemeClr val="dk1"/>
          </a:effectRef>
          <a:fontRef idx="minor">
            <a:schemeClr val="dk1"/>
          </a:fontRef>
        </p:style>
        <p:txBody>
          <a:bodyPr rtlCol="0" anchor="ctr"/>
          <a:lstStyle/>
          <a:p>
            <a:pPr lvl="0" algn="ctr"/>
            <a:r>
              <a:rPr lang="fr-BE" sz="1600" dirty="0" err="1"/>
              <a:t>Priority:</a:t>
            </a:r>
            <a:r>
              <a:rPr lang="fr-BE" sz="1600" b="1" dirty="0" err="1"/>
              <a:t>High</a:t>
            </a:r>
            <a:endParaRPr lang="fr-BE" sz="1600" b="1" dirty="0"/>
          </a:p>
        </p:txBody>
      </p:sp>
      <p:sp>
        <p:nvSpPr>
          <p:cNvPr id="61" name="Rectángulo redondeado 60"/>
          <p:cNvSpPr/>
          <p:nvPr/>
        </p:nvSpPr>
        <p:spPr>
          <a:xfrm>
            <a:off x="8079972" y="5735883"/>
            <a:ext cx="3435259" cy="573437"/>
          </a:xfrm>
          <a:prstGeom prst="roundRect">
            <a:avLst/>
          </a:prstGeom>
          <a:noFill/>
          <a:ln w="19050">
            <a:solidFill>
              <a:schemeClr val="bg2">
                <a:lumMod val="50000"/>
              </a:schemeClr>
            </a:solidFill>
            <a:prstDash val="dash"/>
          </a:ln>
        </p:spPr>
        <p:style>
          <a:lnRef idx="2">
            <a:schemeClr val="dk1"/>
          </a:lnRef>
          <a:fillRef idx="1">
            <a:schemeClr val="lt1"/>
          </a:fillRef>
          <a:effectRef idx="0">
            <a:schemeClr val="dk1"/>
          </a:effectRef>
          <a:fontRef idx="minor">
            <a:schemeClr val="dk1"/>
          </a:fontRef>
        </p:style>
        <p:txBody>
          <a:bodyPr rtlCol="0" anchor="ctr"/>
          <a:lstStyle/>
          <a:p>
            <a:pPr lvl="0" algn="ctr"/>
            <a:r>
              <a:rPr lang="fr-BE" sz="1600" dirty="0" err="1">
                <a:solidFill>
                  <a:schemeClr val="bg2">
                    <a:lumMod val="50000"/>
                  </a:schemeClr>
                </a:solidFill>
              </a:rPr>
              <a:t>Dependency</a:t>
            </a:r>
            <a:r>
              <a:rPr lang="fr-BE" sz="1600" dirty="0">
                <a:solidFill>
                  <a:schemeClr val="bg2">
                    <a:lumMod val="50000"/>
                  </a:schemeClr>
                </a:solidFill>
              </a:rPr>
              <a:t>: user story 4,5</a:t>
            </a:r>
          </a:p>
        </p:txBody>
      </p:sp>
      <p:sp>
        <p:nvSpPr>
          <p:cNvPr id="14" name="Rectangle 79">
            <a:extLst>
              <a:ext uri="{FF2B5EF4-FFF2-40B4-BE49-F238E27FC236}">
                <a16:creationId xmlns:a16="http://schemas.microsoft.com/office/drawing/2014/main" id="{3CB99149-1DB0-4C56-A165-C31F1B62ABE2}"/>
              </a:ext>
            </a:extLst>
          </p:cNvPr>
          <p:cNvSpPr/>
          <p:nvPr>
            <p:custDataLst>
              <p:tags r:id="rId1"/>
            </p:custDataLst>
          </p:nvPr>
        </p:nvSpPr>
        <p:spPr>
          <a:xfrm>
            <a:off x="3647728" y="404664"/>
            <a:ext cx="6624736" cy="573034"/>
          </a:xfrm>
          <a:prstGeom prst="wedgeRectCallout">
            <a:avLst>
              <a:gd name="adj1" fmla="val -68690"/>
              <a:gd name="adj2" fmla="val 63466"/>
            </a:avLst>
          </a:prstGeom>
          <a:solidFill>
            <a:schemeClr val="bg2"/>
          </a:solidFill>
          <a:ln w="12700" cap="flat" cmpd="sng" algn="ctr">
            <a:noFill/>
            <a:prstDash val="solid"/>
            <a:miter lim="800000"/>
          </a:ln>
          <a:effectLst/>
        </p:spPr>
        <p:txBody>
          <a:bodyPr lIns="180000" tIns="180000" rIns="180000" bIns="180000" rtlCol="0" anchor="t"/>
          <a:lstStyle/>
          <a:p>
            <a:pPr defTabSz="844083">
              <a:defRPr/>
            </a:pPr>
            <a:r>
              <a:rPr lang="en-US" sz="1200" b="1" kern="0" dirty="0">
                <a:cs typeface="Arial"/>
              </a:rPr>
              <a:t>I want</a:t>
            </a:r>
          </a:p>
          <a:p>
            <a:pPr defTabSz="844083">
              <a:defRPr/>
            </a:pPr>
            <a:r>
              <a:rPr lang="en-US" sz="1200" kern="0" dirty="0">
                <a:cs typeface="Arial"/>
              </a:rPr>
              <a:t>cancel a booking previously made by me, with or without friends</a:t>
            </a:r>
            <a:endParaRPr lang="en-US" sz="1200" b="1" kern="0" dirty="0">
              <a:cs typeface="Arial"/>
            </a:endParaRPr>
          </a:p>
        </p:txBody>
      </p:sp>
      <p:sp>
        <p:nvSpPr>
          <p:cNvPr id="15" name="Rectangle 79">
            <a:extLst>
              <a:ext uri="{FF2B5EF4-FFF2-40B4-BE49-F238E27FC236}">
                <a16:creationId xmlns:a16="http://schemas.microsoft.com/office/drawing/2014/main" id="{3CB99149-1DB0-4C56-A165-C31F1B62ABE2}"/>
              </a:ext>
            </a:extLst>
          </p:cNvPr>
          <p:cNvSpPr/>
          <p:nvPr>
            <p:custDataLst>
              <p:tags r:id="rId2"/>
            </p:custDataLst>
          </p:nvPr>
        </p:nvSpPr>
        <p:spPr>
          <a:xfrm>
            <a:off x="3647728" y="1069507"/>
            <a:ext cx="6624736" cy="703309"/>
          </a:xfrm>
          <a:prstGeom prst="wedgeRectCallout">
            <a:avLst>
              <a:gd name="adj1" fmla="val -69600"/>
              <a:gd name="adj2" fmla="val -7548"/>
            </a:avLst>
          </a:prstGeom>
          <a:solidFill>
            <a:schemeClr val="bg2"/>
          </a:solidFill>
          <a:ln w="12700" cap="flat" cmpd="sng" algn="ctr">
            <a:noFill/>
            <a:prstDash val="solid"/>
            <a:miter lim="800000"/>
          </a:ln>
          <a:effectLst/>
        </p:spPr>
        <p:txBody>
          <a:bodyPr lIns="180000" tIns="180000" rIns="180000" bIns="180000" rtlCol="0" anchor="t"/>
          <a:lstStyle/>
          <a:p>
            <a:pPr defTabSz="844083">
              <a:defRPr/>
            </a:pPr>
            <a:r>
              <a:rPr lang="en-US" sz="1200" b="1" kern="0" dirty="0">
                <a:cs typeface="Arial"/>
              </a:rPr>
              <a:t>So that </a:t>
            </a:r>
          </a:p>
          <a:p>
            <a:pPr defTabSz="844083">
              <a:defRPr/>
            </a:pPr>
            <a:r>
              <a:rPr lang="en-US" sz="1200" kern="0" dirty="0">
                <a:cs typeface="Arial"/>
              </a:rPr>
              <a:t> I get a cancel confirmation and the invitations cancellation are sent</a:t>
            </a:r>
            <a:endParaRPr lang="en-US" sz="1200" b="1" kern="0" dirty="0">
              <a:cs typeface="Arial"/>
            </a:endParaRPr>
          </a:p>
        </p:txBody>
      </p:sp>
      <p:sp>
        <p:nvSpPr>
          <p:cNvPr id="2" name="Rectángulo redondeado 1"/>
          <p:cNvSpPr/>
          <p:nvPr/>
        </p:nvSpPr>
        <p:spPr>
          <a:xfrm>
            <a:off x="3660820" y="1942069"/>
            <a:ext cx="6611644" cy="2983509"/>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ES_tradnl" sz="1000" b="1" dirty="0" err="1"/>
              <a:t>Acceptance</a:t>
            </a:r>
            <a:r>
              <a:rPr lang="es-ES_tradnl" sz="1000" b="1" dirty="0"/>
              <a:t> </a:t>
            </a:r>
            <a:r>
              <a:rPr lang="es-ES_tradnl" sz="1000" b="1" dirty="0" err="1"/>
              <a:t>Criteria</a:t>
            </a:r>
            <a:r>
              <a:rPr lang="es-ES_tradnl" sz="1000" b="1" dirty="0"/>
              <a:t>:</a:t>
            </a:r>
          </a:p>
          <a:p>
            <a:pPr marL="171450" indent="-171450">
              <a:spcAft>
                <a:spcPts val="600"/>
              </a:spcAft>
              <a:buFont typeface="Arial" panose="020B0604020202020204" pitchFamily="34" charset="0"/>
              <a:buChar char="•"/>
            </a:pPr>
            <a:r>
              <a:rPr lang="en-US" sz="1000" dirty="0"/>
              <a:t>I should have the booking confirmation email with a cancellation link.</a:t>
            </a:r>
          </a:p>
          <a:p>
            <a:pPr marL="171450" indent="-171450">
              <a:spcAft>
                <a:spcPts val="600"/>
              </a:spcAft>
              <a:buFont typeface="Arial" panose="020B0604020202020204" pitchFamily="34" charset="0"/>
              <a:buChar char="•"/>
            </a:pPr>
            <a:r>
              <a:rPr lang="en-US" sz="1000" dirty="0"/>
              <a:t>After my cancellation all the invited guest (if there is any) receives an email about the cancellation.</a:t>
            </a:r>
          </a:p>
          <a:p>
            <a:pPr marL="171450" indent="-171450">
              <a:spcAft>
                <a:spcPts val="600"/>
              </a:spcAft>
              <a:buFont typeface="Arial" panose="020B0604020202020204" pitchFamily="34" charset="0"/>
              <a:buChar char="•"/>
            </a:pPr>
            <a:r>
              <a:rPr lang="en-US" sz="1000" dirty="0"/>
              <a:t>The system sends a confirmation email with the message. The booking has been successfully canceled.</a:t>
            </a:r>
          </a:p>
          <a:p>
            <a:pPr marL="171450" indent="-171450">
              <a:spcAft>
                <a:spcPts val="600"/>
              </a:spcAft>
              <a:buFont typeface="Arial" panose="020B0604020202020204" pitchFamily="34" charset="0"/>
              <a:buChar char="•"/>
            </a:pPr>
            <a:r>
              <a:rPr lang="en-US" sz="1000" dirty="0"/>
              <a:t>All the related invitations and orders to the booking are deleted from the system.</a:t>
            </a:r>
          </a:p>
          <a:p>
            <a:pPr marL="171450" indent="-171450">
              <a:spcAft>
                <a:spcPts val="600"/>
              </a:spcAft>
              <a:buFont typeface="Arial" panose="020B0604020202020204" pitchFamily="34" charset="0"/>
              <a:buChar char="•"/>
            </a:pPr>
            <a:r>
              <a:rPr lang="en-US" sz="1000" dirty="0"/>
              <a:t>The cancellation is only possible until one hour before the booking reservation date time.</a:t>
            </a:r>
          </a:p>
        </p:txBody>
      </p:sp>
      <p:pic>
        <p:nvPicPr>
          <p:cNvPr id="16" name="Imagen 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68344" y="1484784"/>
            <a:ext cx="1987296" cy="2353056"/>
          </a:xfrm>
          <a:prstGeom prst="rect">
            <a:avLst/>
          </a:prstGeom>
        </p:spPr>
      </p:pic>
      <p:sp>
        <p:nvSpPr>
          <p:cNvPr id="3" name="Rectangle 2"/>
          <p:cNvSpPr/>
          <p:nvPr/>
        </p:nvSpPr>
        <p:spPr>
          <a:xfrm>
            <a:off x="1117237" y="3253423"/>
            <a:ext cx="1810111" cy="307777"/>
          </a:xfrm>
          <a:prstGeom prst="rect">
            <a:avLst/>
          </a:prstGeom>
        </p:spPr>
        <p:txBody>
          <a:bodyPr wrap="none">
            <a:spAutoFit/>
          </a:bodyPr>
          <a:lstStyle/>
          <a:p>
            <a:r>
              <a:rPr lang="es-ES_tradnl" sz="1400" b="1" dirty="0" err="1"/>
              <a:t>Reserving</a:t>
            </a:r>
            <a:r>
              <a:rPr lang="es-ES_tradnl" sz="1400" b="1" dirty="0"/>
              <a:t> </a:t>
            </a:r>
            <a:r>
              <a:rPr lang="es-ES_tradnl" sz="1400" b="1" dirty="0" err="1"/>
              <a:t>guest</a:t>
            </a:r>
            <a:endParaRPr lang="es-ES_tradnl" sz="1400" b="1" dirty="0"/>
          </a:p>
        </p:txBody>
      </p:sp>
    </p:spTree>
    <p:extLst>
      <p:ext uri="{BB962C8B-B14F-4D97-AF65-F5344CB8AC3E}">
        <p14:creationId xmlns:p14="http://schemas.microsoft.com/office/powerpoint/2010/main" val="30809581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 name="Retângulo 43">
            <a:extLst>
              <a:ext uri="{FF2B5EF4-FFF2-40B4-BE49-F238E27FC236}">
                <a16:creationId xmlns:a16="http://schemas.microsoft.com/office/drawing/2014/main" id="{834ADCB4-BFB1-450D-8F6D-64217F4CD92C}"/>
              </a:ext>
            </a:extLst>
          </p:cNvPr>
          <p:cNvSpPr/>
          <p:nvPr/>
        </p:nvSpPr>
        <p:spPr>
          <a:xfrm>
            <a:off x="191344" y="6515877"/>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6" name="TextBox 5">
            <a:extLst>
              <a:ext uri="{FF2B5EF4-FFF2-40B4-BE49-F238E27FC236}">
                <a16:creationId xmlns:a16="http://schemas.microsoft.com/office/drawing/2014/main" id="{BE66596E-F9AB-4F87-8D95-416F7F655B33}"/>
              </a:ext>
            </a:extLst>
          </p:cNvPr>
          <p:cNvSpPr txBox="1"/>
          <p:nvPr/>
        </p:nvSpPr>
        <p:spPr>
          <a:xfrm>
            <a:off x="6008195" y="2204864"/>
            <a:ext cx="5256584" cy="738664"/>
          </a:xfrm>
          <a:prstGeom prst="rect">
            <a:avLst/>
          </a:prstGeom>
          <a:noFill/>
        </p:spPr>
        <p:txBody>
          <a:bodyPr wrap="square" rtlCol="0">
            <a:spAutoFit/>
          </a:bodyPr>
          <a:lstStyle/>
          <a:p>
            <a:pPr>
              <a:lnSpc>
                <a:spcPct val="150000"/>
              </a:lnSpc>
            </a:pPr>
            <a:r>
              <a:rPr lang="en-GB" sz="1400" dirty="0"/>
              <a:t>It contains all functions t</a:t>
            </a:r>
            <a:r>
              <a:rPr lang="en-US" sz="1400" dirty="0"/>
              <a:t>o handle the invitations sent by the system</a:t>
            </a:r>
            <a:r>
              <a:rPr lang="es-ES_tradnl" sz="1400" dirty="0"/>
              <a:t>.</a:t>
            </a:r>
          </a:p>
        </p:txBody>
      </p:sp>
      <p:sp>
        <p:nvSpPr>
          <p:cNvPr id="2" name="Título 1"/>
          <p:cNvSpPr>
            <a:spLocks noGrp="1"/>
          </p:cNvSpPr>
          <p:nvPr>
            <p:ph type="title"/>
          </p:nvPr>
        </p:nvSpPr>
        <p:spPr/>
        <p:txBody>
          <a:bodyPr/>
          <a:lstStyle/>
          <a:p>
            <a:r>
              <a:rPr lang="es-ES_tradnl" dirty="0" err="1"/>
              <a:t>Epic</a:t>
            </a:r>
            <a:r>
              <a:rPr lang="es-ES_tradnl" dirty="0"/>
              <a:t> 3</a:t>
            </a:r>
            <a:br>
              <a:rPr lang="es-ES_tradnl" dirty="0"/>
            </a:br>
            <a:r>
              <a:rPr lang="es-ES_tradnl" sz="1600" dirty="0" err="1"/>
              <a:t>Manage</a:t>
            </a:r>
            <a:r>
              <a:rPr lang="es-ES_tradnl" sz="1600" dirty="0"/>
              <a:t> </a:t>
            </a:r>
            <a:r>
              <a:rPr lang="es-ES_tradnl" sz="1600" dirty="0" err="1"/>
              <a:t>invitations</a:t>
            </a:r>
            <a:endParaRPr lang="es-ES_tradnl" sz="1600" dirty="0"/>
          </a:p>
        </p:txBody>
      </p:sp>
    </p:spTree>
    <p:extLst>
      <p:ext uri="{BB962C8B-B14F-4D97-AF65-F5344CB8AC3E}">
        <p14:creationId xmlns:p14="http://schemas.microsoft.com/office/powerpoint/2010/main" val="12536911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Imagen 18">
            <a:extLst>
              <a:ext uri="{FF2B5EF4-FFF2-40B4-BE49-F238E27FC236}">
                <a16:creationId xmlns:a16="http://schemas.microsoft.com/office/drawing/2014/main" id="{D77F69C3-115F-4F2F-A33A-6D6B02AF643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7399" y="1421161"/>
            <a:ext cx="1987296" cy="2353056"/>
          </a:xfrm>
          <a:prstGeom prst="rect">
            <a:avLst/>
          </a:prstGeom>
        </p:spPr>
      </p:pic>
      <p:sp>
        <p:nvSpPr>
          <p:cNvPr id="66" name="Rectangle 65">
            <a:extLst>
              <a:ext uri="{FF2B5EF4-FFF2-40B4-BE49-F238E27FC236}">
                <a16:creationId xmlns:a16="http://schemas.microsoft.com/office/drawing/2014/main" id="{C50C01FB-E2BF-4470-A153-6F7BF3CCF3F9}"/>
              </a:ext>
            </a:extLst>
          </p:cNvPr>
          <p:cNvSpPr/>
          <p:nvPr/>
        </p:nvSpPr>
        <p:spPr>
          <a:xfrm>
            <a:off x="0" y="5337039"/>
            <a:ext cx="12192000" cy="154834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pic>
        <p:nvPicPr>
          <p:cNvPr id="67" name="Graphic 13">
            <a:extLst>
              <a:ext uri="{FF2B5EF4-FFF2-40B4-BE49-F238E27FC236}">
                <a16:creationId xmlns:a16="http://schemas.microsoft.com/office/drawing/2014/main" id="{CBFCF213-9AB8-422B-8F8D-9F6A01ED15F1}"/>
              </a:ext>
            </a:extLst>
          </p:cNvPr>
          <p:cNvPicPr>
            <a:picLocks noChangeAspect="1"/>
          </p:cNvPicPr>
          <p:nvPr/>
        </p:nvPicPr>
        <p:blipFill>
          <a:blip r:embed="rId5">
            <a:extLst>
              <a:ext uri="{96DAC541-7B7A-43D3-8B79-37D633B846F1}">
                <asvg:svgBlip xmlns:asvg="http://schemas.microsoft.com/office/drawing/2016/SVG/main" r:embed="rId6"/>
              </a:ext>
            </a:extLst>
          </a:blip>
          <a:srcRect r="13305" b="8553"/>
          <a:stretch>
            <a:fillRect/>
          </a:stretch>
        </p:blipFill>
        <p:spPr>
          <a:xfrm rot="19314106">
            <a:off x="10091405" y="-166653"/>
            <a:ext cx="3522628" cy="5177025"/>
          </a:xfrm>
          <a:custGeom>
            <a:avLst/>
            <a:gdLst>
              <a:gd name="connsiteX0" fmla="*/ 3522628 w 3522628"/>
              <a:gd name="connsiteY0" fmla="*/ 891962 h 5177025"/>
              <a:gd name="connsiteX1" fmla="*/ 162923 w 3522628"/>
              <a:gd name="connsiteY1" fmla="*/ 5177025 h 5177025"/>
              <a:gd name="connsiteX2" fmla="*/ 0 w 3522628"/>
              <a:gd name="connsiteY2" fmla="*/ 5049285 h 5177025"/>
              <a:gd name="connsiteX3" fmla="*/ 0 w 3522628"/>
              <a:gd name="connsiteY3" fmla="*/ 1923687 h 5177025"/>
              <a:gd name="connsiteX4" fmla="*/ 1508267 w 3522628"/>
              <a:gd name="connsiteY4" fmla="*/ 0 h 5177025"/>
              <a:gd name="connsiteX5" fmla="*/ 2384994 w 3522628"/>
              <a:gd name="connsiteY5" fmla="*/ 0 h 51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2628" h="5177025">
                <a:moveTo>
                  <a:pt x="3522628" y="891962"/>
                </a:moveTo>
                <a:lnTo>
                  <a:pt x="162923" y="5177025"/>
                </a:lnTo>
                <a:lnTo>
                  <a:pt x="0" y="5049285"/>
                </a:lnTo>
                <a:lnTo>
                  <a:pt x="0" y="1923687"/>
                </a:lnTo>
                <a:lnTo>
                  <a:pt x="1508267" y="0"/>
                </a:lnTo>
                <a:lnTo>
                  <a:pt x="2384994" y="0"/>
                </a:lnTo>
                <a:close/>
              </a:path>
            </a:pathLst>
          </a:custGeom>
        </p:spPr>
      </p:pic>
      <p:sp>
        <p:nvSpPr>
          <p:cNvPr id="68" name="Title 8"/>
          <p:cNvSpPr txBox="1">
            <a:spLocks/>
          </p:cNvSpPr>
          <p:nvPr/>
        </p:nvSpPr>
        <p:spPr>
          <a:xfrm>
            <a:off x="247310" y="230111"/>
            <a:ext cx="11016604" cy="863600"/>
          </a:xfrm>
          <a:prstGeom prst="rect">
            <a:avLst/>
          </a:prstGeom>
        </p:spPr>
        <p:txBody>
          <a:bodyPr/>
          <a:lstStyle>
            <a:lvl1pPr algn="l" defTabSz="914400" rtl="0" eaLnBrk="1" latinLnBrk="0" hangingPunct="1">
              <a:lnSpc>
                <a:spcPts val="3000"/>
              </a:lnSpc>
              <a:spcBef>
                <a:spcPct val="0"/>
              </a:spcBef>
              <a:buNone/>
              <a:defRPr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a:lstStyle>
          <a:p>
            <a:r>
              <a:rPr lang="es-ES" dirty="0" err="1"/>
              <a:t>User</a:t>
            </a:r>
            <a:r>
              <a:rPr lang="es-ES" dirty="0"/>
              <a:t> </a:t>
            </a:r>
            <a:r>
              <a:rPr lang="es-ES" dirty="0" err="1"/>
              <a:t>Story</a:t>
            </a:r>
            <a:r>
              <a:rPr lang="es-ES" dirty="0"/>
              <a:t> 7</a:t>
            </a:r>
          </a:p>
          <a:p>
            <a:r>
              <a:rPr lang="en-US" sz="1600" dirty="0"/>
              <a:t>Accept Invitation</a:t>
            </a:r>
            <a:endParaRPr lang="es-ES_tradnl" sz="1600" dirty="0"/>
          </a:p>
        </p:txBody>
      </p:sp>
      <p:pic>
        <p:nvPicPr>
          <p:cNvPr id="121" name="Graphic 4">
            <a:extLst>
              <a:ext uri="{FF2B5EF4-FFF2-40B4-BE49-F238E27FC236}">
                <a16:creationId xmlns:a16="http://schemas.microsoft.com/office/drawing/2014/main" id="{25EEA1D4-3AF7-42D7-AE97-AE404AECFAEB}"/>
              </a:ext>
            </a:extLst>
          </p:cNvPr>
          <p:cNvPicPr>
            <a:picLocks noChangeAspect="1"/>
          </p:cNvPicPr>
          <p:nvPr/>
        </p:nvPicPr>
        <p:blipFill rotWithShape="1">
          <a:blip r:embed="rId7">
            <a:extLst>
              <a:ext uri="{96DAC541-7B7A-43D3-8B79-37D633B846F1}">
                <asvg:svgBlip xmlns:asvg="http://schemas.microsoft.com/office/drawing/2016/SVG/main" r:embed="rId8"/>
              </a:ext>
            </a:extLst>
          </a:blip>
          <a:srcRect l="81836" t="-4713" b="16530"/>
          <a:stretch/>
        </p:blipFill>
        <p:spPr>
          <a:xfrm>
            <a:off x="11547793" y="188640"/>
            <a:ext cx="424356" cy="459624"/>
          </a:xfrm>
          <a:prstGeom prst="rect">
            <a:avLst/>
          </a:prstGeom>
        </p:spPr>
      </p:pic>
      <p:sp>
        <p:nvSpPr>
          <p:cNvPr id="122" name="Retângulo 43">
            <a:extLst>
              <a:ext uri="{FF2B5EF4-FFF2-40B4-BE49-F238E27FC236}">
                <a16:creationId xmlns:a16="http://schemas.microsoft.com/office/drawing/2014/main" id="{834ADCB4-BFB1-450D-8F6D-64217F4CD92C}"/>
              </a:ext>
            </a:extLst>
          </p:cNvPr>
          <p:cNvSpPr/>
          <p:nvPr/>
        </p:nvSpPr>
        <p:spPr>
          <a:xfrm>
            <a:off x="191344" y="6515877"/>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59" name="Rectángulo redondeado 58"/>
          <p:cNvSpPr/>
          <p:nvPr/>
        </p:nvSpPr>
        <p:spPr>
          <a:xfrm>
            <a:off x="4313889" y="5735883"/>
            <a:ext cx="3435259" cy="573437"/>
          </a:xfrm>
          <a:prstGeom prst="roundRect">
            <a:avLst/>
          </a:prstGeom>
          <a:noFill/>
          <a:ln w="19050">
            <a:solidFill>
              <a:schemeClr val="accent3"/>
            </a:solidFill>
            <a:prstDash val="dash"/>
          </a:ln>
        </p:spPr>
        <p:style>
          <a:lnRef idx="2">
            <a:schemeClr val="dk1"/>
          </a:lnRef>
          <a:fillRef idx="1">
            <a:schemeClr val="lt1"/>
          </a:fillRef>
          <a:effectRef idx="0">
            <a:schemeClr val="dk1"/>
          </a:effectRef>
          <a:fontRef idx="minor">
            <a:schemeClr val="dk1"/>
          </a:fontRef>
        </p:style>
        <p:txBody>
          <a:bodyPr rtlCol="0" anchor="ctr"/>
          <a:lstStyle/>
          <a:p>
            <a:pPr lvl="0" algn="ctr"/>
            <a:r>
              <a:rPr lang="fr-BE" sz="1600" dirty="0"/>
              <a:t>Size:</a:t>
            </a:r>
            <a:endParaRPr lang="fr-BE" sz="1600" b="1" dirty="0"/>
          </a:p>
        </p:txBody>
      </p:sp>
      <p:sp>
        <p:nvSpPr>
          <p:cNvPr id="60" name="Rectángulo redondeado 59"/>
          <p:cNvSpPr/>
          <p:nvPr/>
        </p:nvSpPr>
        <p:spPr>
          <a:xfrm>
            <a:off x="501310" y="5735883"/>
            <a:ext cx="3435259" cy="573437"/>
          </a:xfrm>
          <a:prstGeom prst="roundRect">
            <a:avLst/>
          </a:prstGeom>
          <a:noFill/>
          <a:ln w="19050">
            <a:solidFill>
              <a:schemeClr val="accent3"/>
            </a:solidFill>
            <a:prstDash val="dash"/>
          </a:ln>
        </p:spPr>
        <p:style>
          <a:lnRef idx="2">
            <a:schemeClr val="dk1"/>
          </a:lnRef>
          <a:fillRef idx="1">
            <a:schemeClr val="lt1"/>
          </a:fillRef>
          <a:effectRef idx="0">
            <a:schemeClr val="dk1"/>
          </a:effectRef>
          <a:fontRef idx="minor">
            <a:schemeClr val="dk1"/>
          </a:fontRef>
        </p:style>
        <p:txBody>
          <a:bodyPr rtlCol="0" anchor="ctr"/>
          <a:lstStyle/>
          <a:p>
            <a:pPr lvl="0" algn="ctr"/>
            <a:r>
              <a:rPr lang="fr-BE" sz="1600" dirty="0" err="1"/>
              <a:t>Priority:</a:t>
            </a:r>
            <a:r>
              <a:rPr lang="fr-BE" sz="1600" b="1" dirty="0" err="1"/>
              <a:t>Medium</a:t>
            </a:r>
            <a:endParaRPr lang="fr-BE" sz="1600" b="1" dirty="0"/>
          </a:p>
        </p:txBody>
      </p:sp>
      <p:sp>
        <p:nvSpPr>
          <p:cNvPr id="61" name="Rectángulo redondeado 60"/>
          <p:cNvSpPr/>
          <p:nvPr/>
        </p:nvSpPr>
        <p:spPr>
          <a:xfrm>
            <a:off x="8079972" y="5735883"/>
            <a:ext cx="3435259" cy="573437"/>
          </a:xfrm>
          <a:prstGeom prst="roundRect">
            <a:avLst/>
          </a:prstGeom>
          <a:noFill/>
          <a:ln w="19050">
            <a:solidFill>
              <a:schemeClr val="bg2">
                <a:lumMod val="50000"/>
              </a:schemeClr>
            </a:solidFill>
            <a:prstDash val="dash"/>
          </a:ln>
        </p:spPr>
        <p:style>
          <a:lnRef idx="2">
            <a:schemeClr val="dk1"/>
          </a:lnRef>
          <a:fillRef idx="1">
            <a:schemeClr val="lt1"/>
          </a:fillRef>
          <a:effectRef idx="0">
            <a:schemeClr val="dk1"/>
          </a:effectRef>
          <a:fontRef idx="minor">
            <a:schemeClr val="dk1"/>
          </a:fontRef>
        </p:style>
        <p:txBody>
          <a:bodyPr rtlCol="0" anchor="ctr"/>
          <a:lstStyle/>
          <a:p>
            <a:pPr lvl="0" algn="ctr"/>
            <a:r>
              <a:rPr lang="fr-BE" sz="1600" dirty="0" err="1">
                <a:solidFill>
                  <a:schemeClr val="bg2">
                    <a:lumMod val="50000"/>
                  </a:schemeClr>
                </a:solidFill>
              </a:rPr>
              <a:t>Dependency</a:t>
            </a:r>
            <a:r>
              <a:rPr lang="fr-BE" sz="1600" dirty="0">
                <a:solidFill>
                  <a:schemeClr val="bg2">
                    <a:lumMod val="50000"/>
                  </a:schemeClr>
                </a:solidFill>
              </a:rPr>
              <a:t>: user story 5</a:t>
            </a:r>
          </a:p>
        </p:txBody>
      </p:sp>
      <p:sp>
        <p:nvSpPr>
          <p:cNvPr id="14" name="Rectangle 79">
            <a:extLst>
              <a:ext uri="{FF2B5EF4-FFF2-40B4-BE49-F238E27FC236}">
                <a16:creationId xmlns:a16="http://schemas.microsoft.com/office/drawing/2014/main" id="{3CB99149-1DB0-4C56-A165-C31F1B62ABE2}"/>
              </a:ext>
            </a:extLst>
          </p:cNvPr>
          <p:cNvSpPr/>
          <p:nvPr>
            <p:custDataLst>
              <p:tags r:id="rId1"/>
            </p:custDataLst>
          </p:nvPr>
        </p:nvSpPr>
        <p:spPr>
          <a:xfrm>
            <a:off x="3647728" y="404664"/>
            <a:ext cx="6624736" cy="573034"/>
          </a:xfrm>
          <a:prstGeom prst="wedgeRectCallout">
            <a:avLst>
              <a:gd name="adj1" fmla="val -68690"/>
              <a:gd name="adj2" fmla="val 63466"/>
            </a:avLst>
          </a:prstGeom>
          <a:solidFill>
            <a:schemeClr val="bg2"/>
          </a:solidFill>
          <a:ln w="12700" cap="flat" cmpd="sng" algn="ctr">
            <a:noFill/>
            <a:prstDash val="solid"/>
            <a:miter lim="800000"/>
          </a:ln>
          <a:effectLst/>
        </p:spPr>
        <p:txBody>
          <a:bodyPr lIns="180000" tIns="180000" rIns="180000" bIns="180000" rtlCol="0" anchor="t"/>
          <a:lstStyle/>
          <a:p>
            <a:pPr defTabSz="844083">
              <a:defRPr/>
            </a:pPr>
            <a:r>
              <a:rPr lang="en-US" sz="1200" b="1" kern="0" dirty="0">
                <a:cs typeface="Arial"/>
              </a:rPr>
              <a:t>I want</a:t>
            </a:r>
          </a:p>
          <a:p>
            <a:pPr defTabSz="844083">
              <a:defRPr/>
            </a:pPr>
            <a:r>
              <a:rPr lang="en-US" sz="1200" kern="0" dirty="0">
                <a:cs typeface="Arial"/>
              </a:rPr>
              <a:t>to accept an invitation</a:t>
            </a:r>
            <a:endParaRPr lang="en-US" sz="1200" b="1" kern="0" dirty="0">
              <a:cs typeface="Arial"/>
            </a:endParaRPr>
          </a:p>
        </p:txBody>
      </p:sp>
      <p:sp>
        <p:nvSpPr>
          <p:cNvPr id="15" name="Rectangle 79">
            <a:extLst>
              <a:ext uri="{FF2B5EF4-FFF2-40B4-BE49-F238E27FC236}">
                <a16:creationId xmlns:a16="http://schemas.microsoft.com/office/drawing/2014/main" id="{3CB99149-1DB0-4C56-A165-C31F1B62ABE2}"/>
              </a:ext>
            </a:extLst>
          </p:cNvPr>
          <p:cNvSpPr/>
          <p:nvPr>
            <p:custDataLst>
              <p:tags r:id="rId2"/>
            </p:custDataLst>
          </p:nvPr>
        </p:nvSpPr>
        <p:spPr>
          <a:xfrm>
            <a:off x="3647728" y="1069507"/>
            <a:ext cx="6624736" cy="703309"/>
          </a:xfrm>
          <a:prstGeom prst="wedgeRectCallout">
            <a:avLst>
              <a:gd name="adj1" fmla="val -69600"/>
              <a:gd name="adj2" fmla="val -7548"/>
            </a:avLst>
          </a:prstGeom>
          <a:solidFill>
            <a:schemeClr val="bg2"/>
          </a:solidFill>
          <a:ln w="12700" cap="flat" cmpd="sng" algn="ctr">
            <a:noFill/>
            <a:prstDash val="solid"/>
            <a:miter lim="800000"/>
          </a:ln>
          <a:effectLst/>
        </p:spPr>
        <p:txBody>
          <a:bodyPr lIns="180000" tIns="180000" rIns="180000" bIns="180000" rtlCol="0" anchor="t"/>
          <a:lstStyle/>
          <a:p>
            <a:pPr defTabSz="844083">
              <a:defRPr/>
            </a:pPr>
            <a:r>
              <a:rPr lang="en-US" sz="1200" b="1" kern="0" dirty="0">
                <a:cs typeface="Arial"/>
              </a:rPr>
              <a:t>So that </a:t>
            </a:r>
          </a:p>
          <a:p>
            <a:pPr defTabSz="844083">
              <a:defRPr/>
            </a:pPr>
            <a:r>
              <a:rPr lang="en-US" sz="1200" kern="0" dirty="0">
                <a:cs typeface="Arial"/>
              </a:rPr>
              <a:t> I confirm my attendance</a:t>
            </a:r>
            <a:endParaRPr lang="en-US" sz="1200" b="1" kern="0" dirty="0">
              <a:cs typeface="Arial"/>
            </a:endParaRPr>
          </a:p>
        </p:txBody>
      </p:sp>
      <p:sp>
        <p:nvSpPr>
          <p:cNvPr id="2" name="Rectángulo redondeado 1"/>
          <p:cNvSpPr/>
          <p:nvPr/>
        </p:nvSpPr>
        <p:spPr>
          <a:xfrm>
            <a:off x="3660820" y="1942069"/>
            <a:ext cx="6611644" cy="2983509"/>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ES_tradnl" sz="1000" b="1" dirty="0" err="1"/>
              <a:t>Acceptance</a:t>
            </a:r>
            <a:r>
              <a:rPr lang="es-ES_tradnl" sz="1000" b="1" dirty="0"/>
              <a:t> </a:t>
            </a:r>
            <a:r>
              <a:rPr lang="es-ES_tradnl" sz="1000" b="1" dirty="0" err="1"/>
              <a:t>Criteria</a:t>
            </a:r>
            <a:r>
              <a:rPr lang="es-ES_tradnl" sz="1000" b="1" dirty="0"/>
              <a:t>:</a:t>
            </a:r>
          </a:p>
          <a:p>
            <a:pPr marL="171450" indent="-171450">
              <a:spcAft>
                <a:spcPts val="600"/>
              </a:spcAft>
              <a:buFont typeface="Arial" panose="020B0604020202020204" pitchFamily="34" charset="0"/>
              <a:buChar char="•"/>
            </a:pPr>
            <a:r>
              <a:rPr lang="en-US" sz="1000" dirty="0"/>
              <a:t>I should have the booking confirmation email with an invitation and an acceptance link.</a:t>
            </a:r>
          </a:p>
          <a:p>
            <a:pPr marL="171450" indent="-171450">
              <a:spcAft>
                <a:spcPts val="600"/>
              </a:spcAft>
              <a:buFont typeface="Arial" panose="020B0604020202020204" pitchFamily="34" charset="0"/>
              <a:buChar char="•"/>
            </a:pPr>
            <a:r>
              <a:rPr lang="en-US" sz="1000" dirty="0"/>
              <a:t>After my acceptance, the system should store my acceptance of the invitation.</a:t>
            </a:r>
          </a:p>
          <a:p>
            <a:pPr marL="171450" indent="-171450">
              <a:spcAft>
                <a:spcPts val="600"/>
              </a:spcAft>
              <a:buFont typeface="Arial" panose="020B0604020202020204" pitchFamily="34" charset="0"/>
              <a:buChar char="•"/>
            </a:pPr>
            <a:r>
              <a:rPr lang="en-US" sz="1000" dirty="0"/>
              <a:t>The system sends a confirmation email with the invitation ID and a revocation link.</a:t>
            </a:r>
          </a:p>
        </p:txBody>
      </p:sp>
      <p:sp>
        <p:nvSpPr>
          <p:cNvPr id="3" name="Rectangle 2"/>
          <p:cNvSpPr/>
          <p:nvPr/>
        </p:nvSpPr>
        <p:spPr>
          <a:xfrm>
            <a:off x="1117237" y="3253423"/>
            <a:ext cx="907621" cy="307777"/>
          </a:xfrm>
          <a:prstGeom prst="rect">
            <a:avLst/>
          </a:prstGeom>
        </p:spPr>
        <p:txBody>
          <a:bodyPr wrap="none">
            <a:spAutoFit/>
          </a:bodyPr>
          <a:lstStyle/>
          <a:p>
            <a:r>
              <a:rPr lang="es-ES_tradnl" sz="1400" b="1" dirty="0" err="1"/>
              <a:t>Invitee</a:t>
            </a:r>
            <a:endParaRPr lang="es-ES_tradnl" sz="1400" b="1" dirty="0"/>
          </a:p>
        </p:txBody>
      </p:sp>
    </p:spTree>
    <p:extLst>
      <p:ext uri="{BB962C8B-B14F-4D97-AF65-F5344CB8AC3E}">
        <p14:creationId xmlns:p14="http://schemas.microsoft.com/office/powerpoint/2010/main" val="13688932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Imagen 18">
            <a:extLst>
              <a:ext uri="{FF2B5EF4-FFF2-40B4-BE49-F238E27FC236}">
                <a16:creationId xmlns:a16="http://schemas.microsoft.com/office/drawing/2014/main" id="{D77F69C3-115F-4F2F-A33A-6D6B02AF643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7399" y="1421161"/>
            <a:ext cx="1987296" cy="2353056"/>
          </a:xfrm>
          <a:prstGeom prst="rect">
            <a:avLst/>
          </a:prstGeom>
        </p:spPr>
      </p:pic>
      <p:sp>
        <p:nvSpPr>
          <p:cNvPr id="66" name="Rectangle 65">
            <a:extLst>
              <a:ext uri="{FF2B5EF4-FFF2-40B4-BE49-F238E27FC236}">
                <a16:creationId xmlns:a16="http://schemas.microsoft.com/office/drawing/2014/main" id="{C50C01FB-E2BF-4470-A153-6F7BF3CCF3F9}"/>
              </a:ext>
            </a:extLst>
          </p:cNvPr>
          <p:cNvSpPr/>
          <p:nvPr/>
        </p:nvSpPr>
        <p:spPr>
          <a:xfrm>
            <a:off x="0" y="5337039"/>
            <a:ext cx="12192000" cy="154834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pic>
        <p:nvPicPr>
          <p:cNvPr id="67" name="Graphic 13">
            <a:extLst>
              <a:ext uri="{FF2B5EF4-FFF2-40B4-BE49-F238E27FC236}">
                <a16:creationId xmlns:a16="http://schemas.microsoft.com/office/drawing/2014/main" id="{CBFCF213-9AB8-422B-8F8D-9F6A01ED15F1}"/>
              </a:ext>
            </a:extLst>
          </p:cNvPr>
          <p:cNvPicPr>
            <a:picLocks noChangeAspect="1"/>
          </p:cNvPicPr>
          <p:nvPr/>
        </p:nvPicPr>
        <p:blipFill>
          <a:blip r:embed="rId5">
            <a:extLst>
              <a:ext uri="{96DAC541-7B7A-43D3-8B79-37D633B846F1}">
                <asvg:svgBlip xmlns:asvg="http://schemas.microsoft.com/office/drawing/2016/SVG/main" r:embed="rId6"/>
              </a:ext>
            </a:extLst>
          </a:blip>
          <a:srcRect r="13305" b="8553"/>
          <a:stretch>
            <a:fillRect/>
          </a:stretch>
        </p:blipFill>
        <p:spPr>
          <a:xfrm rot="19314106">
            <a:off x="10091405" y="-166653"/>
            <a:ext cx="3522628" cy="5177025"/>
          </a:xfrm>
          <a:custGeom>
            <a:avLst/>
            <a:gdLst>
              <a:gd name="connsiteX0" fmla="*/ 3522628 w 3522628"/>
              <a:gd name="connsiteY0" fmla="*/ 891962 h 5177025"/>
              <a:gd name="connsiteX1" fmla="*/ 162923 w 3522628"/>
              <a:gd name="connsiteY1" fmla="*/ 5177025 h 5177025"/>
              <a:gd name="connsiteX2" fmla="*/ 0 w 3522628"/>
              <a:gd name="connsiteY2" fmla="*/ 5049285 h 5177025"/>
              <a:gd name="connsiteX3" fmla="*/ 0 w 3522628"/>
              <a:gd name="connsiteY3" fmla="*/ 1923687 h 5177025"/>
              <a:gd name="connsiteX4" fmla="*/ 1508267 w 3522628"/>
              <a:gd name="connsiteY4" fmla="*/ 0 h 5177025"/>
              <a:gd name="connsiteX5" fmla="*/ 2384994 w 3522628"/>
              <a:gd name="connsiteY5" fmla="*/ 0 h 51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2628" h="5177025">
                <a:moveTo>
                  <a:pt x="3522628" y="891962"/>
                </a:moveTo>
                <a:lnTo>
                  <a:pt x="162923" y="5177025"/>
                </a:lnTo>
                <a:lnTo>
                  <a:pt x="0" y="5049285"/>
                </a:lnTo>
                <a:lnTo>
                  <a:pt x="0" y="1923687"/>
                </a:lnTo>
                <a:lnTo>
                  <a:pt x="1508267" y="0"/>
                </a:lnTo>
                <a:lnTo>
                  <a:pt x="2384994" y="0"/>
                </a:lnTo>
                <a:close/>
              </a:path>
            </a:pathLst>
          </a:custGeom>
        </p:spPr>
      </p:pic>
      <p:sp>
        <p:nvSpPr>
          <p:cNvPr id="68" name="Title 8"/>
          <p:cNvSpPr txBox="1">
            <a:spLocks/>
          </p:cNvSpPr>
          <p:nvPr/>
        </p:nvSpPr>
        <p:spPr>
          <a:xfrm>
            <a:off x="247310" y="230111"/>
            <a:ext cx="11016604" cy="863600"/>
          </a:xfrm>
          <a:prstGeom prst="rect">
            <a:avLst/>
          </a:prstGeom>
        </p:spPr>
        <p:txBody>
          <a:bodyPr/>
          <a:lstStyle>
            <a:lvl1pPr algn="l" defTabSz="914400" rtl="0" eaLnBrk="1" latinLnBrk="0" hangingPunct="1">
              <a:lnSpc>
                <a:spcPts val="3000"/>
              </a:lnSpc>
              <a:spcBef>
                <a:spcPct val="0"/>
              </a:spcBef>
              <a:buNone/>
              <a:defRPr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a:lstStyle>
          <a:p>
            <a:r>
              <a:rPr lang="es-ES" dirty="0" err="1"/>
              <a:t>User</a:t>
            </a:r>
            <a:r>
              <a:rPr lang="es-ES" dirty="0"/>
              <a:t> </a:t>
            </a:r>
            <a:r>
              <a:rPr lang="es-ES" dirty="0" err="1"/>
              <a:t>Story</a:t>
            </a:r>
            <a:r>
              <a:rPr lang="es-ES" dirty="0"/>
              <a:t> 8</a:t>
            </a:r>
          </a:p>
          <a:p>
            <a:r>
              <a:rPr lang="en-US" sz="1600" dirty="0"/>
              <a:t>Decline Invitation</a:t>
            </a:r>
            <a:endParaRPr lang="es-ES_tradnl" sz="1600" dirty="0"/>
          </a:p>
        </p:txBody>
      </p:sp>
      <p:pic>
        <p:nvPicPr>
          <p:cNvPr id="121" name="Graphic 4">
            <a:extLst>
              <a:ext uri="{FF2B5EF4-FFF2-40B4-BE49-F238E27FC236}">
                <a16:creationId xmlns:a16="http://schemas.microsoft.com/office/drawing/2014/main" id="{25EEA1D4-3AF7-42D7-AE97-AE404AECFAEB}"/>
              </a:ext>
            </a:extLst>
          </p:cNvPr>
          <p:cNvPicPr>
            <a:picLocks noChangeAspect="1"/>
          </p:cNvPicPr>
          <p:nvPr/>
        </p:nvPicPr>
        <p:blipFill rotWithShape="1">
          <a:blip r:embed="rId7">
            <a:extLst>
              <a:ext uri="{96DAC541-7B7A-43D3-8B79-37D633B846F1}">
                <asvg:svgBlip xmlns:asvg="http://schemas.microsoft.com/office/drawing/2016/SVG/main" r:embed="rId8"/>
              </a:ext>
            </a:extLst>
          </a:blip>
          <a:srcRect l="81836" t="-4713" b="16530"/>
          <a:stretch/>
        </p:blipFill>
        <p:spPr>
          <a:xfrm>
            <a:off x="11547793" y="188640"/>
            <a:ext cx="424356" cy="459624"/>
          </a:xfrm>
          <a:prstGeom prst="rect">
            <a:avLst/>
          </a:prstGeom>
        </p:spPr>
      </p:pic>
      <p:sp>
        <p:nvSpPr>
          <p:cNvPr id="122" name="Retângulo 43">
            <a:extLst>
              <a:ext uri="{FF2B5EF4-FFF2-40B4-BE49-F238E27FC236}">
                <a16:creationId xmlns:a16="http://schemas.microsoft.com/office/drawing/2014/main" id="{834ADCB4-BFB1-450D-8F6D-64217F4CD92C}"/>
              </a:ext>
            </a:extLst>
          </p:cNvPr>
          <p:cNvSpPr/>
          <p:nvPr/>
        </p:nvSpPr>
        <p:spPr>
          <a:xfrm>
            <a:off x="191344" y="6515877"/>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59" name="Rectángulo redondeado 58"/>
          <p:cNvSpPr/>
          <p:nvPr/>
        </p:nvSpPr>
        <p:spPr>
          <a:xfrm>
            <a:off x="4313889" y="5735883"/>
            <a:ext cx="3435259" cy="573437"/>
          </a:xfrm>
          <a:prstGeom prst="roundRect">
            <a:avLst/>
          </a:prstGeom>
          <a:noFill/>
          <a:ln w="19050">
            <a:solidFill>
              <a:schemeClr val="accent3"/>
            </a:solidFill>
            <a:prstDash val="dash"/>
          </a:ln>
        </p:spPr>
        <p:style>
          <a:lnRef idx="2">
            <a:schemeClr val="dk1"/>
          </a:lnRef>
          <a:fillRef idx="1">
            <a:schemeClr val="lt1"/>
          </a:fillRef>
          <a:effectRef idx="0">
            <a:schemeClr val="dk1"/>
          </a:effectRef>
          <a:fontRef idx="minor">
            <a:schemeClr val="dk1"/>
          </a:fontRef>
        </p:style>
        <p:txBody>
          <a:bodyPr rtlCol="0" anchor="ctr"/>
          <a:lstStyle/>
          <a:p>
            <a:pPr lvl="0" algn="ctr"/>
            <a:r>
              <a:rPr lang="fr-BE" sz="1600" dirty="0"/>
              <a:t>Size:</a:t>
            </a:r>
            <a:endParaRPr lang="fr-BE" sz="1600" b="1" dirty="0"/>
          </a:p>
        </p:txBody>
      </p:sp>
      <p:sp>
        <p:nvSpPr>
          <p:cNvPr id="60" name="Rectángulo redondeado 59"/>
          <p:cNvSpPr/>
          <p:nvPr/>
        </p:nvSpPr>
        <p:spPr>
          <a:xfrm>
            <a:off x="501310" y="5735883"/>
            <a:ext cx="3435259" cy="573437"/>
          </a:xfrm>
          <a:prstGeom prst="roundRect">
            <a:avLst/>
          </a:prstGeom>
          <a:noFill/>
          <a:ln w="19050">
            <a:solidFill>
              <a:schemeClr val="accent3"/>
            </a:solidFill>
            <a:prstDash val="dash"/>
          </a:ln>
        </p:spPr>
        <p:style>
          <a:lnRef idx="2">
            <a:schemeClr val="dk1"/>
          </a:lnRef>
          <a:fillRef idx="1">
            <a:schemeClr val="lt1"/>
          </a:fillRef>
          <a:effectRef idx="0">
            <a:schemeClr val="dk1"/>
          </a:effectRef>
          <a:fontRef idx="minor">
            <a:schemeClr val="dk1"/>
          </a:fontRef>
        </p:style>
        <p:txBody>
          <a:bodyPr rtlCol="0" anchor="ctr"/>
          <a:lstStyle/>
          <a:p>
            <a:pPr lvl="0" algn="ctr"/>
            <a:r>
              <a:rPr lang="fr-BE" sz="1600" dirty="0" err="1"/>
              <a:t>Priority:</a:t>
            </a:r>
            <a:r>
              <a:rPr lang="fr-BE" sz="1600" b="1" dirty="0" err="1"/>
              <a:t>Medium</a:t>
            </a:r>
            <a:endParaRPr lang="fr-BE" sz="1600" b="1" dirty="0"/>
          </a:p>
        </p:txBody>
      </p:sp>
      <p:sp>
        <p:nvSpPr>
          <p:cNvPr id="61" name="Rectángulo redondeado 60"/>
          <p:cNvSpPr/>
          <p:nvPr/>
        </p:nvSpPr>
        <p:spPr>
          <a:xfrm>
            <a:off x="8079972" y="5735883"/>
            <a:ext cx="3435259" cy="573437"/>
          </a:xfrm>
          <a:prstGeom prst="roundRect">
            <a:avLst/>
          </a:prstGeom>
          <a:noFill/>
          <a:ln w="19050">
            <a:solidFill>
              <a:schemeClr val="bg2">
                <a:lumMod val="50000"/>
              </a:schemeClr>
            </a:solidFill>
            <a:prstDash val="dash"/>
          </a:ln>
        </p:spPr>
        <p:style>
          <a:lnRef idx="2">
            <a:schemeClr val="dk1"/>
          </a:lnRef>
          <a:fillRef idx="1">
            <a:schemeClr val="lt1"/>
          </a:fillRef>
          <a:effectRef idx="0">
            <a:schemeClr val="dk1"/>
          </a:effectRef>
          <a:fontRef idx="minor">
            <a:schemeClr val="dk1"/>
          </a:fontRef>
        </p:style>
        <p:txBody>
          <a:bodyPr rtlCol="0" anchor="ctr"/>
          <a:lstStyle/>
          <a:p>
            <a:pPr lvl="0" algn="ctr"/>
            <a:r>
              <a:rPr lang="fr-BE" sz="1600" dirty="0" err="1">
                <a:solidFill>
                  <a:schemeClr val="bg2">
                    <a:lumMod val="50000"/>
                  </a:schemeClr>
                </a:solidFill>
              </a:rPr>
              <a:t>Dependency</a:t>
            </a:r>
            <a:r>
              <a:rPr lang="fr-BE" sz="1600" dirty="0">
                <a:solidFill>
                  <a:schemeClr val="bg2">
                    <a:lumMod val="50000"/>
                  </a:schemeClr>
                </a:solidFill>
              </a:rPr>
              <a:t>: user story 5</a:t>
            </a:r>
          </a:p>
        </p:txBody>
      </p:sp>
      <p:sp>
        <p:nvSpPr>
          <p:cNvPr id="14" name="Rectangle 79">
            <a:extLst>
              <a:ext uri="{FF2B5EF4-FFF2-40B4-BE49-F238E27FC236}">
                <a16:creationId xmlns:a16="http://schemas.microsoft.com/office/drawing/2014/main" id="{3CB99149-1DB0-4C56-A165-C31F1B62ABE2}"/>
              </a:ext>
            </a:extLst>
          </p:cNvPr>
          <p:cNvSpPr/>
          <p:nvPr>
            <p:custDataLst>
              <p:tags r:id="rId1"/>
            </p:custDataLst>
          </p:nvPr>
        </p:nvSpPr>
        <p:spPr>
          <a:xfrm>
            <a:off x="3647728" y="404664"/>
            <a:ext cx="6624736" cy="573034"/>
          </a:xfrm>
          <a:prstGeom prst="wedgeRectCallout">
            <a:avLst>
              <a:gd name="adj1" fmla="val -68690"/>
              <a:gd name="adj2" fmla="val 63466"/>
            </a:avLst>
          </a:prstGeom>
          <a:solidFill>
            <a:schemeClr val="bg2"/>
          </a:solidFill>
          <a:ln w="12700" cap="flat" cmpd="sng" algn="ctr">
            <a:noFill/>
            <a:prstDash val="solid"/>
            <a:miter lim="800000"/>
          </a:ln>
          <a:effectLst/>
        </p:spPr>
        <p:txBody>
          <a:bodyPr lIns="180000" tIns="180000" rIns="180000" bIns="180000" rtlCol="0" anchor="t"/>
          <a:lstStyle/>
          <a:p>
            <a:pPr defTabSz="844083">
              <a:defRPr/>
            </a:pPr>
            <a:r>
              <a:rPr lang="en-US" sz="1200" b="1" kern="0" dirty="0">
                <a:cs typeface="Arial"/>
              </a:rPr>
              <a:t>I want</a:t>
            </a:r>
          </a:p>
          <a:p>
            <a:pPr defTabSz="844083">
              <a:defRPr/>
            </a:pPr>
            <a:r>
              <a:rPr lang="en-US" sz="1200" kern="0" dirty="0">
                <a:cs typeface="Arial"/>
              </a:rPr>
              <a:t>to decline an invitation</a:t>
            </a:r>
            <a:endParaRPr lang="en-US" sz="1200" b="1" kern="0" dirty="0">
              <a:cs typeface="Arial"/>
            </a:endParaRPr>
          </a:p>
        </p:txBody>
      </p:sp>
      <p:sp>
        <p:nvSpPr>
          <p:cNvPr id="15" name="Rectangle 79">
            <a:extLst>
              <a:ext uri="{FF2B5EF4-FFF2-40B4-BE49-F238E27FC236}">
                <a16:creationId xmlns:a16="http://schemas.microsoft.com/office/drawing/2014/main" id="{3CB99149-1DB0-4C56-A165-C31F1B62ABE2}"/>
              </a:ext>
            </a:extLst>
          </p:cNvPr>
          <p:cNvSpPr/>
          <p:nvPr>
            <p:custDataLst>
              <p:tags r:id="rId2"/>
            </p:custDataLst>
          </p:nvPr>
        </p:nvSpPr>
        <p:spPr>
          <a:xfrm>
            <a:off x="3647728" y="1069507"/>
            <a:ext cx="6624736" cy="703309"/>
          </a:xfrm>
          <a:prstGeom prst="wedgeRectCallout">
            <a:avLst>
              <a:gd name="adj1" fmla="val -69600"/>
              <a:gd name="adj2" fmla="val -7548"/>
            </a:avLst>
          </a:prstGeom>
          <a:solidFill>
            <a:schemeClr val="bg2"/>
          </a:solidFill>
          <a:ln w="12700" cap="flat" cmpd="sng" algn="ctr">
            <a:noFill/>
            <a:prstDash val="solid"/>
            <a:miter lim="800000"/>
          </a:ln>
          <a:effectLst/>
        </p:spPr>
        <p:txBody>
          <a:bodyPr lIns="180000" tIns="180000" rIns="180000" bIns="180000" rtlCol="0" anchor="t"/>
          <a:lstStyle/>
          <a:p>
            <a:pPr defTabSz="844083">
              <a:defRPr/>
            </a:pPr>
            <a:r>
              <a:rPr lang="en-US" sz="1200" b="1" kern="0" dirty="0">
                <a:cs typeface="Arial"/>
              </a:rPr>
              <a:t>So that </a:t>
            </a:r>
          </a:p>
          <a:p>
            <a:pPr defTabSz="844083">
              <a:defRPr/>
            </a:pPr>
            <a:r>
              <a:rPr lang="en-US" sz="1200" kern="0" dirty="0">
                <a:cs typeface="Arial"/>
              </a:rPr>
              <a:t> I confirm my absence</a:t>
            </a:r>
            <a:endParaRPr lang="en-US" sz="1200" b="1" kern="0" dirty="0">
              <a:cs typeface="Arial"/>
            </a:endParaRPr>
          </a:p>
        </p:txBody>
      </p:sp>
      <p:sp>
        <p:nvSpPr>
          <p:cNvPr id="2" name="Rectángulo redondeado 1"/>
          <p:cNvSpPr/>
          <p:nvPr/>
        </p:nvSpPr>
        <p:spPr>
          <a:xfrm>
            <a:off x="3660820" y="1942069"/>
            <a:ext cx="6611644" cy="2983509"/>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ES_tradnl" sz="1000" b="1" dirty="0" err="1"/>
              <a:t>Acceptance</a:t>
            </a:r>
            <a:r>
              <a:rPr lang="es-ES_tradnl" sz="1000" b="1" dirty="0"/>
              <a:t> </a:t>
            </a:r>
            <a:r>
              <a:rPr lang="es-ES_tradnl" sz="1000" b="1" dirty="0" err="1"/>
              <a:t>Criteria</a:t>
            </a:r>
            <a:r>
              <a:rPr lang="es-ES_tradnl" sz="1000" b="1" dirty="0"/>
              <a:t>:</a:t>
            </a:r>
          </a:p>
          <a:p>
            <a:pPr marL="171450" indent="-171450">
              <a:spcAft>
                <a:spcPts val="600"/>
              </a:spcAft>
              <a:buFont typeface="Arial" panose="020B0604020202020204" pitchFamily="34" charset="0"/>
              <a:buChar char="•"/>
            </a:pPr>
            <a:r>
              <a:rPr lang="en-US" sz="1000" dirty="0"/>
              <a:t>I should have the booking confirmation email with an invitation and a decline link.</a:t>
            </a:r>
          </a:p>
          <a:p>
            <a:pPr marL="171450" indent="-171450">
              <a:spcAft>
                <a:spcPts val="600"/>
              </a:spcAft>
              <a:buFont typeface="Arial" panose="020B0604020202020204" pitchFamily="34" charset="0"/>
              <a:buChar char="•"/>
            </a:pPr>
            <a:r>
              <a:rPr lang="en-US" sz="1000" dirty="0"/>
              <a:t>After my declination, the system should store my declination of the invitation.</a:t>
            </a:r>
          </a:p>
          <a:p>
            <a:pPr marL="171450" indent="-171450">
              <a:spcAft>
                <a:spcPts val="600"/>
              </a:spcAft>
              <a:buFont typeface="Arial" panose="020B0604020202020204" pitchFamily="34" charset="0"/>
              <a:buChar char="•"/>
            </a:pPr>
            <a:r>
              <a:rPr lang="en-US" sz="1000" dirty="0"/>
              <a:t>The system sends an email with my declination to me and the other invitees and to the booking’s creator.</a:t>
            </a:r>
          </a:p>
        </p:txBody>
      </p:sp>
      <p:sp>
        <p:nvSpPr>
          <p:cNvPr id="3" name="Rectangle 2"/>
          <p:cNvSpPr/>
          <p:nvPr/>
        </p:nvSpPr>
        <p:spPr>
          <a:xfrm>
            <a:off x="1117237" y="3253423"/>
            <a:ext cx="907621" cy="307777"/>
          </a:xfrm>
          <a:prstGeom prst="rect">
            <a:avLst/>
          </a:prstGeom>
        </p:spPr>
        <p:txBody>
          <a:bodyPr wrap="none">
            <a:spAutoFit/>
          </a:bodyPr>
          <a:lstStyle/>
          <a:p>
            <a:r>
              <a:rPr lang="es-ES_tradnl" sz="1400" b="1" dirty="0" err="1"/>
              <a:t>Invitee</a:t>
            </a:r>
            <a:endParaRPr lang="es-ES_tradnl" sz="1400" b="1" dirty="0"/>
          </a:p>
        </p:txBody>
      </p:sp>
    </p:spTree>
    <p:extLst>
      <p:ext uri="{BB962C8B-B14F-4D97-AF65-F5344CB8AC3E}">
        <p14:creationId xmlns:p14="http://schemas.microsoft.com/office/powerpoint/2010/main" val="11853007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Imagen 18">
            <a:extLst>
              <a:ext uri="{FF2B5EF4-FFF2-40B4-BE49-F238E27FC236}">
                <a16:creationId xmlns:a16="http://schemas.microsoft.com/office/drawing/2014/main" id="{D77F69C3-115F-4F2F-A33A-6D6B02AF643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7399" y="1421161"/>
            <a:ext cx="1987296" cy="2353056"/>
          </a:xfrm>
          <a:prstGeom prst="rect">
            <a:avLst/>
          </a:prstGeom>
        </p:spPr>
      </p:pic>
      <p:sp>
        <p:nvSpPr>
          <p:cNvPr id="66" name="Rectangle 65">
            <a:extLst>
              <a:ext uri="{FF2B5EF4-FFF2-40B4-BE49-F238E27FC236}">
                <a16:creationId xmlns:a16="http://schemas.microsoft.com/office/drawing/2014/main" id="{C50C01FB-E2BF-4470-A153-6F7BF3CCF3F9}"/>
              </a:ext>
            </a:extLst>
          </p:cNvPr>
          <p:cNvSpPr/>
          <p:nvPr/>
        </p:nvSpPr>
        <p:spPr>
          <a:xfrm>
            <a:off x="0" y="5337039"/>
            <a:ext cx="12192000" cy="154834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pic>
        <p:nvPicPr>
          <p:cNvPr id="67" name="Graphic 13">
            <a:extLst>
              <a:ext uri="{FF2B5EF4-FFF2-40B4-BE49-F238E27FC236}">
                <a16:creationId xmlns:a16="http://schemas.microsoft.com/office/drawing/2014/main" id="{CBFCF213-9AB8-422B-8F8D-9F6A01ED15F1}"/>
              </a:ext>
            </a:extLst>
          </p:cNvPr>
          <p:cNvPicPr>
            <a:picLocks noChangeAspect="1"/>
          </p:cNvPicPr>
          <p:nvPr/>
        </p:nvPicPr>
        <p:blipFill>
          <a:blip r:embed="rId5">
            <a:extLst>
              <a:ext uri="{96DAC541-7B7A-43D3-8B79-37D633B846F1}">
                <asvg:svgBlip xmlns:asvg="http://schemas.microsoft.com/office/drawing/2016/SVG/main" r:embed="rId6"/>
              </a:ext>
            </a:extLst>
          </a:blip>
          <a:srcRect r="13305" b="8553"/>
          <a:stretch>
            <a:fillRect/>
          </a:stretch>
        </p:blipFill>
        <p:spPr>
          <a:xfrm rot="19314106">
            <a:off x="10091405" y="-166653"/>
            <a:ext cx="3522628" cy="5177025"/>
          </a:xfrm>
          <a:custGeom>
            <a:avLst/>
            <a:gdLst>
              <a:gd name="connsiteX0" fmla="*/ 3522628 w 3522628"/>
              <a:gd name="connsiteY0" fmla="*/ 891962 h 5177025"/>
              <a:gd name="connsiteX1" fmla="*/ 162923 w 3522628"/>
              <a:gd name="connsiteY1" fmla="*/ 5177025 h 5177025"/>
              <a:gd name="connsiteX2" fmla="*/ 0 w 3522628"/>
              <a:gd name="connsiteY2" fmla="*/ 5049285 h 5177025"/>
              <a:gd name="connsiteX3" fmla="*/ 0 w 3522628"/>
              <a:gd name="connsiteY3" fmla="*/ 1923687 h 5177025"/>
              <a:gd name="connsiteX4" fmla="*/ 1508267 w 3522628"/>
              <a:gd name="connsiteY4" fmla="*/ 0 h 5177025"/>
              <a:gd name="connsiteX5" fmla="*/ 2384994 w 3522628"/>
              <a:gd name="connsiteY5" fmla="*/ 0 h 51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2628" h="5177025">
                <a:moveTo>
                  <a:pt x="3522628" y="891962"/>
                </a:moveTo>
                <a:lnTo>
                  <a:pt x="162923" y="5177025"/>
                </a:lnTo>
                <a:lnTo>
                  <a:pt x="0" y="5049285"/>
                </a:lnTo>
                <a:lnTo>
                  <a:pt x="0" y="1923687"/>
                </a:lnTo>
                <a:lnTo>
                  <a:pt x="1508267" y="0"/>
                </a:lnTo>
                <a:lnTo>
                  <a:pt x="2384994" y="0"/>
                </a:lnTo>
                <a:close/>
              </a:path>
            </a:pathLst>
          </a:custGeom>
        </p:spPr>
      </p:pic>
      <p:sp>
        <p:nvSpPr>
          <p:cNvPr id="68" name="Title 8"/>
          <p:cNvSpPr txBox="1">
            <a:spLocks/>
          </p:cNvSpPr>
          <p:nvPr/>
        </p:nvSpPr>
        <p:spPr>
          <a:xfrm>
            <a:off x="247310" y="230111"/>
            <a:ext cx="11016604" cy="863600"/>
          </a:xfrm>
          <a:prstGeom prst="rect">
            <a:avLst/>
          </a:prstGeom>
        </p:spPr>
        <p:txBody>
          <a:bodyPr/>
          <a:lstStyle>
            <a:lvl1pPr algn="l" defTabSz="914400" rtl="0" eaLnBrk="1" latinLnBrk="0" hangingPunct="1">
              <a:lnSpc>
                <a:spcPts val="3000"/>
              </a:lnSpc>
              <a:spcBef>
                <a:spcPct val="0"/>
              </a:spcBef>
              <a:buNone/>
              <a:defRPr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a:lstStyle>
          <a:p>
            <a:r>
              <a:rPr lang="es-ES" dirty="0" err="1"/>
              <a:t>User</a:t>
            </a:r>
            <a:r>
              <a:rPr lang="es-ES" dirty="0"/>
              <a:t> </a:t>
            </a:r>
            <a:r>
              <a:rPr lang="es-ES" dirty="0" err="1"/>
              <a:t>Story</a:t>
            </a:r>
            <a:r>
              <a:rPr lang="es-ES" dirty="0"/>
              <a:t> 9</a:t>
            </a:r>
          </a:p>
          <a:p>
            <a:r>
              <a:rPr lang="en-US" sz="1600" dirty="0"/>
              <a:t>Revoke Invitation</a:t>
            </a:r>
            <a:endParaRPr lang="es-ES_tradnl" sz="1600" dirty="0"/>
          </a:p>
        </p:txBody>
      </p:sp>
      <p:pic>
        <p:nvPicPr>
          <p:cNvPr id="121" name="Graphic 4">
            <a:extLst>
              <a:ext uri="{FF2B5EF4-FFF2-40B4-BE49-F238E27FC236}">
                <a16:creationId xmlns:a16="http://schemas.microsoft.com/office/drawing/2014/main" id="{25EEA1D4-3AF7-42D7-AE97-AE404AECFAEB}"/>
              </a:ext>
            </a:extLst>
          </p:cNvPr>
          <p:cNvPicPr>
            <a:picLocks noChangeAspect="1"/>
          </p:cNvPicPr>
          <p:nvPr/>
        </p:nvPicPr>
        <p:blipFill rotWithShape="1">
          <a:blip r:embed="rId7">
            <a:extLst>
              <a:ext uri="{96DAC541-7B7A-43D3-8B79-37D633B846F1}">
                <asvg:svgBlip xmlns:asvg="http://schemas.microsoft.com/office/drawing/2016/SVG/main" r:embed="rId8"/>
              </a:ext>
            </a:extLst>
          </a:blip>
          <a:srcRect l="81836" t="-4713" b="16530"/>
          <a:stretch/>
        </p:blipFill>
        <p:spPr>
          <a:xfrm>
            <a:off x="11547793" y="188640"/>
            <a:ext cx="424356" cy="459624"/>
          </a:xfrm>
          <a:prstGeom prst="rect">
            <a:avLst/>
          </a:prstGeom>
        </p:spPr>
      </p:pic>
      <p:sp>
        <p:nvSpPr>
          <p:cNvPr id="122" name="Retângulo 43">
            <a:extLst>
              <a:ext uri="{FF2B5EF4-FFF2-40B4-BE49-F238E27FC236}">
                <a16:creationId xmlns:a16="http://schemas.microsoft.com/office/drawing/2014/main" id="{834ADCB4-BFB1-450D-8F6D-64217F4CD92C}"/>
              </a:ext>
            </a:extLst>
          </p:cNvPr>
          <p:cNvSpPr/>
          <p:nvPr/>
        </p:nvSpPr>
        <p:spPr>
          <a:xfrm>
            <a:off x="191344" y="6515877"/>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59" name="Rectángulo redondeado 58"/>
          <p:cNvSpPr/>
          <p:nvPr/>
        </p:nvSpPr>
        <p:spPr>
          <a:xfrm>
            <a:off x="4313889" y="5735883"/>
            <a:ext cx="3435259" cy="573437"/>
          </a:xfrm>
          <a:prstGeom prst="roundRect">
            <a:avLst/>
          </a:prstGeom>
          <a:noFill/>
          <a:ln w="19050">
            <a:solidFill>
              <a:schemeClr val="accent3"/>
            </a:solidFill>
            <a:prstDash val="dash"/>
          </a:ln>
        </p:spPr>
        <p:style>
          <a:lnRef idx="2">
            <a:schemeClr val="dk1"/>
          </a:lnRef>
          <a:fillRef idx="1">
            <a:schemeClr val="lt1"/>
          </a:fillRef>
          <a:effectRef idx="0">
            <a:schemeClr val="dk1"/>
          </a:effectRef>
          <a:fontRef idx="minor">
            <a:schemeClr val="dk1"/>
          </a:fontRef>
        </p:style>
        <p:txBody>
          <a:bodyPr rtlCol="0" anchor="ctr"/>
          <a:lstStyle/>
          <a:p>
            <a:pPr lvl="0" algn="ctr"/>
            <a:r>
              <a:rPr lang="fr-BE" sz="1600" dirty="0"/>
              <a:t>Size:</a:t>
            </a:r>
            <a:endParaRPr lang="fr-BE" sz="1600" b="1" dirty="0"/>
          </a:p>
        </p:txBody>
      </p:sp>
      <p:sp>
        <p:nvSpPr>
          <p:cNvPr id="60" name="Rectángulo redondeado 59"/>
          <p:cNvSpPr/>
          <p:nvPr/>
        </p:nvSpPr>
        <p:spPr>
          <a:xfrm>
            <a:off x="501310" y="5735883"/>
            <a:ext cx="3435259" cy="573437"/>
          </a:xfrm>
          <a:prstGeom prst="roundRect">
            <a:avLst/>
          </a:prstGeom>
          <a:noFill/>
          <a:ln w="19050">
            <a:solidFill>
              <a:schemeClr val="accent3"/>
            </a:solidFill>
            <a:prstDash val="dash"/>
          </a:ln>
        </p:spPr>
        <p:style>
          <a:lnRef idx="2">
            <a:schemeClr val="dk1"/>
          </a:lnRef>
          <a:fillRef idx="1">
            <a:schemeClr val="lt1"/>
          </a:fillRef>
          <a:effectRef idx="0">
            <a:schemeClr val="dk1"/>
          </a:effectRef>
          <a:fontRef idx="minor">
            <a:schemeClr val="dk1"/>
          </a:fontRef>
        </p:style>
        <p:txBody>
          <a:bodyPr rtlCol="0" anchor="ctr"/>
          <a:lstStyle/>
          <a:p>
            <a:pPr lvl="0" algn="ctr"/>
            <a:r>
              <a:rPr lang="fr-BE" sz="1600" dirty="0" err="1"/>
              <a:t>Priority:</a:t>
            </a:r>
            <a:r>
              <a:rPr lang="fr-BE" sz="1600" b="1" dirty="0" err="1"/>
              <a:t>Medium</a:t>
            </a:r>
            <a:endParaRPr lang="fr-BE" sz="1600" b="1" dirty="0"/>
          </a:p>
        </p:txBody>
      </p:sp>
      <p:sp>
        <p:nvSpPr>
          <p:cNvPr id="61" name="Rectángulo redondeado 60"/>
          <p:cNvSpPr/>
          <p:nvPr/>
        </p:nvSpPr>
        <p:spPr>
          <a:xfrm>
            <a:off x="8079972" y="5735883"/>
            <a:ext cx="3435259" cy="573437"/>
          </a:xfrm>
          <a:prstGeom prst="roundRect">
            <a:avLst/>
          </a:prstGeom>
          <a:noFill/>
          <a:ln w="19050">
            <a:solidFill>
              <a:schemeClr val="bg2">
                <a:lumMod val="50000"/>
              </a:schemeClr>
            </a:solidFill>
            <a:prstDash val="dash"/>
          </a:ln>
        </p:spPr>
        <p:style>
          <a:lnRef idx="2">
            <a:schemeClr val="dk1"/>
          </a:lnRef>
          <a:fillRef idx="1">
            <a:schemeClr val="lt1"/>
          </a:fillRef>
          <a:effectRef idx="0">
            <a:schemeClr val="dk1"/>
          </a:effectRef>
          <a:fontRef idx="minor">
            <a:schemeClr val="dk1"/>
          </a:fontRef>
        </p:style>
        <p:txBody>
          <a:bodyPr rtlCol="0" anchor="ctr"/>
          <a:lstStyle/>
          <a:p>
            <a:pPr lvl="0" algn="ctr"/>
            <a:r>
              <a:rPr lang="fr-BE" sz="1600" dirty="0" err="1">
                <a:solidFill>
                  <a:schemeClr val="bg2">
                    <a:lumMod val="50000"/>
                  </a:schemeClr>
                </a:solidFill>
              </a:rPr>
              <a:t>Dependency</a:t>
            </a:r>
            <a:r>
              <a:rPr lang="fr-BE" sz="1600" dirty="0">
                <a:solidFill>
                  <a:schemeClr val="bg2">
                    <a:lumMod val="50000"/>
                  </a:schemeClr>
                </a:solidFill>
              </a:rPr>
              <a:t>: user story 5</a:t>
            </a:r>
          </a:p>
        </p:txBody>
      </p:sp>
      <p:sp>
        <p:nvSpPr>
          <p:cNvPr id="14" name="Rectangle 79">
            <a:extLst>
              <a:ext uri="{FF2B5EF4-FFF2-40B4-BE49-F238E27FC236}">
                <a16:creationId xmlns:a16="http://schemas.microsoft.com/office/drawing/2014/main" id="{3CB99149-1DB0-4C56-A165-C31F1B62ABE2}"/>
              </a:ext>
            </a:extLst>
          </p:cNvPr>
          <p:cNvSpPr/>
          <p:nvPr>
            <p:custDataLst>
              <p:tags r:id="rId1"/>
            </p:custDataLst>
          </p:nvPr>
        </p:nvSpPr>
        <p:spPr>
          <a:xfrm>
            <a:off x="3647728" y="404664"/>
            <a:ext cx="6624736" cy="573034"/>
          </a:xfrm>
          <a:prstGeom prst="wedgeRectCallout">
            <a:avLst>
              <a:gd name="adj1" fmla="val -68690"/>
              <a:gd name="adj2" fmla="val 63466"/>
            </a:avLst>
          </a:prstGeom>
          <a:solidFill>
            <a:schemeClr val="bg2"/>
          </a:solidFill>
          <a:ln w="12700" cap="flat" cmpd="sng" algn="ctr">
            <a:noFill/>
            <a:prstDash val="solid"/>
            <a:miter lim="800000"/>
          </a:ln>
          <a:effectLst/>
        </p:spPr>
        <p:txBody>
          <a:bodyPr lIns="180000" tIns="180000" rIns="180000" bIns="180000" rtlCol="0" anchor="t"/>
          <a:lstStyle/>
          <a:p>
            <a:pPr defTabSz="844083">
              <a:defRPr/>
            </a:pPr>
            <a:r>
              <a:rPr lang="en-US" sz="1200" b="1" kern="0" dirty="0">
                <a:cs typeface="Arial"/>
              </a:rPr>
              <a:t>I want</a:t>
            </a:r>
          </a:p>
          <a:p>
            <a:pPr defTabSz="844083">
              <a:defRPr/>
            </a:pPr>
            <a:r>
              <a:rPr lang="en-US" sz="1200" kern="0" dirty="0">
                <a:cs typeface="Arial"/>
              </a:rPr>
              <a:t>to revoke a confirmed invitation</a:t>
            </a:r>
            <a:endParaRPr lang="en-US" sz="1200" b="1" kern="0" dirty="0">
              <a:cs typeface="Arial"/>
            </a:endParaRPr>
          </a:p>
        </p:txBody>
      </p:sp>
      <p:sp>
        <p:nvSpPr>
          <p:cNvPr id="15" name="Rectangle 79">
            <a:extLst>
              <a:ext uri="{FF2B5EF4-FFF2-40B4-BE49-F238E27FC236}">
                <a16:creationId xmlns:a16="http://schemas.microsoft.com/office/drawing/2014/main" id="{3CB99149-1DB0-4C56-A165-C31F1B62ABE2}"/>
              </a:ext>
            </a:extLst>
          </p:cNvPr>
          <p:cNvSpPr/>
          <p:nvPr>
            <p:custDataLst>
              <p:tags r:id="rId2"/>
            </p:custDataLst>
          </p:nvPr>
        </p:nvSpPr>
        <p:spPr>
          <a:xfrm>
            <a:off x="3647728" y="1069507"/>
            <a:ext cx="6624736" cy="703309"/>
          </a:xfrm>
          <a:prstGeom prst="wedgeRectCallout">
            <a:avLst>
              <a:gd name="adj1" fmla="val -69600"/>
              <a:gd name="adj2" fmla="val -7548"/>
            </a:avLst>
          </a:prstGeom>
          <a:solidFill>
            <a:schemeClr val="bg2"/>
          </a:solidFill>
          <a:ln w="12700" cap="flat" cmpd="sng" algn="ctr">
            <a:noFill/>
            <a:prstDash val="solid"/>
            <a:miter lim="800000"/>
          </a:ln>
          <a:effectLst/>
        </p:spPr>
        <p:txBody>
          <a:bodyPr lIns="180000" tIns="180000" rIns="180000" bIns="180000" rtlCol="0" anchor="t"/>
          <a:lstStyle/>
          <a:p>
            <a:pPr defTabSz="844083">
              <a:defRPr/>
            </a:pPr>
            <a:r>
              <a:rPr lang="en-US" sz="1200" b="1" kern="0" dirty="0">
                <a:cs typeface="Arial"/>
              </a:rPr>
              <a:t>So that </a:t>
            </a:r>
          </a:p>
          <a:p>
            <a:pPr defTabSz="844083">
              <a:defRPr/>
            </a:pPr>
            <a:r>
              <a:rPr lang="en-US" sz="1200" kern="0" dirty="0">
                <a:cs typeface="Arial"/>
              </a:rPr>
              <a:t> I decline the accepted invitation</a:t>
            </a:r>
            <a:endParaRPr lang="en-US" sz="1200" b="1" kern="0" dirty="0">
              <a:cs typeface="Arial"/>
            </a:endParaRPr>
          </a:p>
        </p:txBody>
      </p:sp>
      <p:sp>
        <p:nvSpPr>
          <p:cNvPr id="2" name="Rectángulo redondeado 1"/>
          <p:cNvSpPr/>
          <p:nvPr/>
        </p:nvSpPr>
        <p:spPr>
          <a:xfrm>
            <a:off x="3660820" y="1942069"/>
            <a:ext cx="6611644" cy="2983509"/>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ES_tradnl" sz="1000" b="1" dirty="0" err="1"/>
              <a:t>Acceptance</a:t>
            </a:r>
            <a:r>
              <a:rPr lang="es-ES_tradnl" sz="1000" b="1" dirty="0"/>
              <a:t> </a:t>
            </a:r>
            <a:r>
              <a:rPr lang="es-ES_tradnl" sz="1000" b="1" dirty="0" err="1"/>
              <a:t>Criteria</a:t>
            </a:r>
            <a:r>
              <a:rPr lang="es-ES_tradnl" sz="1000" b="1" dirty="0"/>
              <a:t>:</a:t>
            </a:r>
          </a:p>
          <a:p>
            <a:pPr marL="171450" indent="-171450">
              <a:spcAft>
                <a:spcPts val="600"/>
              </a:spcAft>
              <a:buFont typeface="Arial" panose="020B0604020202020204" pitchFamily="34" charset="0"/>
              <a:buChar char="•"/>
            </a:pPr>
            <a:r>
              <a:rPr lang="en-US" sz="1000" dirty="0"/>
              <a:t>I should have the invitation ID confirmation email with a revoke link.</a:t>
            </a:r>
          </a:p>
          <a:p>
            <a:pPr marL="171450" indent="-171450">
              <a:spcAft>
                <a:spcPts val="600"/>
              </a:spcAft>
              <a:buFont typeface="Arial" panose="020B0604020202020204" pitchFamily="34" charset="0"/>
              <a:buChar char="•"/>
            </a:pPr>
            <a:r>
              <a:rPr lang="en-US" sz="1000" dirty="0"/>
              <a:t>The revoke is only possible until 10 minutes before the order date time. In case the cancellation is not possible an error message is displayed: Cancellation is not possible.</a:t>
            </a:r>
          </a:p>
          <a:p>
            <a:pPr marL="171450" indent="-171450">
              <a:spcAft>
                <a:spcPts val="600"/>
              </a:spcAft>
              <a:buFont typeface="Arial" panose="020B0604020202020204" pitchFamily="34" charset="0"/>
              <a:buChar char="•"/>
            </a:pPr>
            <a:r>
              <a:rPr lang="en-US" sz="1000" dirty="0"/>
              <a:t>Upon successful revocation, the system should store my declination of the invitation.</a:t>
            </a:r>
          </a:p>
          <a:p>
            <a:pPr marL="171450" indent="-171450">
              <a:spcAft>
                <a:spcPts val="600"/>
              </a:spcAft>
              <a:buFont typeface="Arial" panose="020B0604020202020204" pitchFamily="34" charset="0"/>
              <a:buChar char="•"/>
            </a:pPr>
            <a:r>
              <a:rPr lang="en-US" sz="1000" dirty="0"/>
              <a:t>If a menu order was created with my invitation Id, the order is deleted.</a:t>
            </a:r>
          </a:p>
          <a:p>
            <a:pPr marL="171450" indent="-171450">
              <a:spcAft>
                <a:spcPts val="600"/>
              </a:spcAft>
              <a:buFont typeface="Arial" panose="020B0604020202020204" pitchFamily="34" charset="0"/>
              <a:buChar char="•"/>
            </a:pPr>
            <a:r>
              <a:rPr lang="en-US" sz="1000" dirty="0"/>
              <a:t>The system sends an email with my declination to me and the other invitees and to the booking’s creator.</a:t>
            </a:r>
          </a:p>
        </p:txBody>
      </p:sp>
      <p:sp>
        <p:nvSpPr>
          <p:cNvPr id="3" name="Rectangle 2"/>
          <p:cNvSpPr/>
          <p:nvPr/>
        </p:nvSpPr>
        <p:spPr>
          <a:xfrm>
            <a:off x="1117237" y="3253423"/>
            <a:ext cx="907621" cy="307777"/>
          </a:xfrm>
          <a:prstGeom prst="rect">
            <a:avLst/>
          </a:prstGeom>
        </p:spPr>
        <p:txBody>
          <a:bodyPr wrap="none">
            <a:spAutoFit/>
          </a:bodyPr>
          <a:lstStyle/>
          <a:p>
            <a:r>
              <a:rPr lang="es-ES_tradnl" sz="1400" b="1" dirty="0" err="1"/>
              <a:t>Invitee</a:t>
            </a:r>
            <a:endParaRPr lang="es-ES_tradnl" sz="1400" b="1" dirty="0"/>
          </a:p>
        </p:txBody>
      </p:sp>
    </p:spTree>
    <p:extLst>
      <p:ext uri="{BB962C8B-B14F-4D97-AF65-F5344CB8AC3E}">
        <p14:creationId xmlns:p14="http://schemas.microsoft.com/office/powerpoint/2010/main" val="42577441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es-ES_tradnl" dirty="0" err="1"/>
              <a:t>Statement</a:t>
            </a:r>
            <a:r>
              <a:rPr lang="es-ES_tradnl" dirty="0"/>
              <a:t> of </a:t>
            </a:r>
            <a:r>
              <a:rPr lang="es-ES_tradnl" dirty="0" err="1"/>
              <a:t>Purpose</a:t>
            </a:r>
            <a:endParaRPr lang="es-ES_tradnl" dirty="0"/>
          </a:p>
        </p:txBody>
      </p:sp>
      <p:sp>
        <p:nvSpPr>
          <p:cNvPr id="6" name="Marcador de texto 5"/>
          <p:cNvSpPr>
            <a:spLocks noGrp="1"/>
          </p:cNvSpPr>
          <p:nvPr>
            <p:ph type="body" sz="quarter" idx="32"/>
          </p:nvPr>
        </p:nvSpPr>
        <p:spPr/>
        <p:txBody>
          <a:bodyPr/>
          <a:lstStyle/>
          <a:p>
            <a:r>
              <a:rPr lang="es-ES_tradnl" dirty="0"/>
              <a:t>Project </a:t>
            </a:r>
            <a:r>
              <a:rPr lang="es-ES_tradnl" dirty="0" err="1"/>
              <a:t>Introduction</a:t>
            </a:r>
            <a:endParaRPr lang="es-ES_tradnl" dirty="0"/>
          </a:p>
        </p:txBody>
      </p:sp>
      <p:sp>
        <p:nvSpPr>
          <p:cNvPr id="2" name="CuadroTexto 1"/>
          <p:cNvSpPr txBox="1"/>
          <p:nvPr/>
        </p:nvSpPr>
        <p:spPr>
          <a:xfrm>
            <a:off x="5303912" y="1974468"/>
            <a:ext cx="6552728" cy="3831818"/>
          </a:xfrm>
          <a:prstGeom prst="rect">
            <a:avLst/>
          </a:prstGeom>
          <a:noFill/>
        </p:spPr>
        <p:txBody>
          <a:bodyPr wrap="square" rtlCol="0">
            <a:spAutoFit/>
          </a:bodyPr>
          <a:lstStyle/>
          <a:p>
            <a:pPr>
              <a:lnSpc>
                <a:spcPct val="150000"/>
              </a:lnSpc>
            </a:pPr>
            <a:r>
              <a:rPr lang="en-US" sz="900" dirty="0" err="1"/>
              <a:t>MyThaiStar</a:t>
            </a:r>
            <a:r>
              <a:rPr lang="en-US" sz="900" dirty="0"/>
              <a:t> restaurant wants to improve his presence online, not only providing the menu, also offering the customers a full interactive experience with the new </a:t>
            </a:r>
            <a:r>
              <a:rPr lang="en-US" sz="900" dirty="0" err="1"/>
              <a:t>MyThaiStar</a:t>
            </a:r>
            <a:r>
              <a:rPr lang="en-US" sz="900" dirty="0"/>
              <a:t> application.</a:t>
            </a:r>
          </a:p>
          <a:p>
            <a:pPr>
              <a:lnSpc>
                <a:spcPct val="150000"/>
              </a:lnSpc>
            </a:pPr>
            <a:endParaRPr lang="en-US" sz="900" dirty="0"/>
          </a:p>
          <a:p>
            <a:pPr>
              <a:lnSpc>
                <a:spcPct val="150000"/>
              </a:lnSpc>
            </a:pPr>
            <a:r>
              <a:rPr lang="en-US" sz="900" dirty="0"/>
              <a:t>In the application the user will be able to:</a:t>
            </a:r>
          </a:p>
          <a:p>
            <a:pPr>
              <a:lnSpc>
                <a:spcPct val="150000"/>
              </a:lnSpc>
            </a:pPr>
            <a:endParaRPr lang="en-US" sz="900" dirty="0"/>
          </a:p>
          <a:p>
            <a:pPr>
              <a:lnSpc>
                <a:spcPct val="150000"/>
              </a:lnSpc>
            </a:pPr>
            <a:r>
              <a:rPr lang="en-US" sz="900" dirty="0"/>
              <a:t>- Browse the menu</a:t>
            </a:r>
          </a:p>
          <a:p>
            <a:pPr>
              <a:lnSpc>
                <a:spcPct val="150000"/>
              </a:lnSpc>
            </a:pPr>
            <a:endParaRPr lang="en-US" sz="900" dirty="0"/>
          </a:p>
          <a:p>
            <a:pPr>
              <a:lnSpc>
                <a:spcPct val="150000"/>
              </a:lnSpc>
            </a:pPr>
            <a:r>
              <a:rPr lang="en-US" sz="900" dirty="0"/>
              <a:t>- Reserve tables</a:t>
            </a:r>
          </a:p>
          <a:p>
            <a:pPr>
              <a:lnSpc>
                <a:spcPct val="150000"/>
              </a:lnSpc>
            </a:pPr>
            <a:endParaRPr lang="en-US" sz="900" dirty="0"/>
          </a:p>
          <a:p>
            <a:pPr>
              <a:lnSpc>
                <a:spcPct val="150000"/>
              </a:lnSpc>
            </a:pPr>
            <a:r>
              <a:rPr lang="en-US" sz="900" dirty="0"/>
              <a:t>- Order dishes online for their reservations</a:t>
            </a:r>
          </a:p>
          <a:p>
            <a:pPr>
              <a:lnSpc>
                <a:spcPct val="150000"/>
              </a:lnSpc>
            </a:pPr>
            <a:endParaRPr lang="en-US" sz="900" dirty="0"/>
          </a:p>
          <a:p>
            <a:pPr>
              <a:lnSpc>
                <a:spcPct val="150000"/>
              </a:lnSpc>
            </a:pPr>
            <a:r>
              <a:rPr lang="en-US" sz="900" dirty="0"/>
              <a:t>- Invite friends and automatically send invitation emails, containing links to order the dishes online.</a:t>
            </a:r>
          </a:p>
          <a:p>
            <a:pPr>
              <a:lnSpc>
                <a:spcPct val="150000"/>
              </a:lnSpc>
            </a:pPr>
            <a:endParaRPr lang="en-US" sz="900" dirty="0"/>
          </a:p>
          <a:p>
            <a:pPr>
              <a:lnSpc>
                <a:spcPct val="150000"/>
              </a:lnSpc>
            </a:pPr>
            <a:r>
              <a:rPr lang="en-US" sz="900" dirty="0"/>
              <a:t>- Rate the dishes of the restaurant via twitter.</a:t>
            </a:r>
          </a:p>
          <a:p>
            <a:pPr>
              <a:lnSpc>
                <a:spcPct val="150000"/>
              </a:lnSpc>
            </a:pPr>
            <a:endParaRPr lang="en-US" sz="900" dirty="0"/>
          </a:p>
          <a:p>
            <a:pPr>
              <a:lnSpc>
                <a:spcPct val="150000"/>
              </a:lnSpc>
            </a:pPr>
            <a:r>
              <a:rPr lang="en-US" sz="900" dirty="0"/>
              <a:t>It also allows the restaurant staff to monitor the reservations.</a:t>
            </a:r>
          </a:p>
          <a:p>
            <a:pPr>
              <a:lnSpc>
                <a:spcPct val="150000"/>
              </a:lnSpc>
            </a:pPr>
            <a:r>
              <a:rPr lang="en-US" sz="900" b="1" dirty="0"/>
              <a:t>A successful solution would be to improve user experience facilitating reservations and ordering menus.</a:t>
            </a:r>
            <a:endParaRPr lang="es-ES_tradnl" sz="900" b="1" dirty="0"/>
          </a:p>
        </p:txBody>
      </p:sp>
      <p:pic>
        <p:nvPicPr>
          <p:cNvPr id="5" name="Imagen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1837" y="2636912"/>
            <a:ext cx="701634" cy="830770"/>
          </a:xfrm>
          <a:prstGeom prst="rect">
            <a:avLst/>
          </a:prstGeom>
        </p:spPr>
      </p:pic>
      <p:pic>
        <p:nvPicPr>
          <p:cNvPr id="7" name="Imagen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2421" y="2636912"/>
            <a:ext cx="701634" cy="830770"/>
          </a:xfrm>
          <a:prstGeom prst="rect">
            <a:avLst/>
          </a:prstGeom>
        </p:spPr>
      </p:pic>
      <p:pic>
        <p:nvPicPr>
          <p:cNvPr id="10" name="Imagen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2129" y="2636912"/>
            <a:ext cx="701634" cy="830770"/>
          </a:xfrm>
          <a:prstGeom prst="rect">
            <a:avLst/>
          </a:prstGeom>
        </p:spPr>
      </p:pic>
      <p:pic>
        <p:nvPicPr>
          <p:cNvPr id="11" name="Imagen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2713" y="2636912"/>
            <a:ext cx="701634" cy="830770"/>
          </a:xfrm>
          <a:prstGeom prst="rect">
            <a:avLst/>
          </a:prstGeom>
        </p:spPr>
      </p:pic>
      <p:pic>
        <p:nvPicPr>
          <p:cNvPr id="12" name="Imagen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3005" y="2636912"/>
            <a:ext cx="701634" cy="830770"/>
          </a:xfrm>
          <a:prstGeom prst="rect">
            <a:avLst/>
          </a:prstGeom>
        </p:spPr>
      </p:pic>
      <p:pic>
        <p:nvPicPr>
          <p:cNvPr id="13" name="Imagen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3297" y="2636912"/>
            <a:ext cx="701634" cy="830770"/>
          </a:xfrm>
          <a:prstGeom prst="rect">
            <a:avLst/>
          </a:prstGeom>
        </p:spPr>
      </p:pic>
      <p:pic>
        <p:nvPicPr>
          <p:cNvPr id="14" name="Imagen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23592" y="2636912"/>
            <a:ext cx="701634" cy="830770"/>
          </a:xfrm>
          <a:prstGeom prst="rect">
            <a:avLst/>
          </a:prstGeom>
        </p:spPr>
      </p:pic>
    </p:spTree>
    <p:extLst>
      <p:ext uri="{BB962C8B-B14F-4D97-AF65-F5344CB8AC3E}">
        <p14:creationId xmlns:p14="http://schemas.microsoft.com/office/powerpoint/2010/main" val="8389729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 name="Retângulo 43">
            <a:extLst>
              <a:ext uri="{FF2B5EF4-FFF2-40B4-BE49-F238E27FC236}">
                <a16:creationId xmlns:a16="http://schemas.microsoft.com/office/drawing/2014/main" id="{834ADCB4-BFB1-450D-8F6D-64217F4CD92C}"/>
              </a:ext>
            </a:extLst>
          </p:cNvPr>
          <p:cNvSpPr/>
          <p:nvPr/>
        </p:nvSpPr>
        <p:spPr>
          <a:xfrm>
            <a:off x="191344" y="6515877"/>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6" name="TextBox 5">
            <a:extLst>
              <a:ext uri="{FF2B5EF4-FFF2-40B4-BE49-F238E27FC236}">
                <a16:creationId xmlns:a16="http://schemas.microsoft.com/office/drawing/2014/main" id="{BE66596E-F9AB-4F87-8D95-416F7F655B33}"/>
              </a:ext>
            </a:extLst>
          </p:cNvPr>
          <p:cNvSpPr txBox="1"/>
          <p:nvPr/>
        </p:nvSpPr>
        <p:spPr>
          <a:xfrm>
            <a:off x="6008195" y="2204864"/>
            <a:ext cx="5256584" cy="738664"/>
          </a:xfrm>
          <a:prstGeom prst="rect">
            <a:avLst/>
          </a:prstGeom>
          <a:noFill/>
        </p:spPr>
        <p:txBody>
          <a:bodyPr wrap="square" rtlCol="0">
            <a:spAutoFit/>
          </a:bodyPr>
          <a:lstStyle/>
          <a:p>
            <a:pPr>
              <a:lnSpc>
                <a:spcPct val="150000"/>
              </a:lnSpc>
            </a:pPr>
            <a:r>
              <a:rPr lang="en-GB" sz="1400" dirty="0"/>
              <a:t>It contains all functions t</a:t>
            </a:r>
            <a:r>
              <a:rPr lang="en-US" sz="1400" dirty="0"/>
              <a:t>o create and manage a menu order</a:t>
            </a:r>
            <a:r>
              <a:rPr lang="es-ES_tradnl" sz="1400" dirty="0"/>
              <a:t>.</a:t>
            </a:r>
          </a:p>
        </p:txBody>
      </p:sp>
      <p:sp>
        <p:nvSpPr>
          <p:cNvPr id="2" name="Título 1"/>
          <p:cNvSpPr>
            <a:spLocks noGrp="1"/>
          </p:cNvSpPr>
          <p:nvPr>
            <p:ph type="title"/>
          </p:nvPr>
        </p:nvSpPr>
        <p:spPr/>
        <p:txBody>
          <a:bodyPr/>
          <a:lstStyle/>
          <a:p>
            <a:r>
              <a:rPr lang="es-ES_tradnl" dirty="0" err="1"/>
              <a:t>Epic</a:t>
            </a:r>
            <a:r>
              <a:rPr lang="es-ES_tradnl" dirty="0"/>
              <a:t> 4</a:t>
            </a:r>
            <a:br>
              <a:rPr lang="es-ES_tradnl" dirty="0"/>
            </a:br>
            <a:r>
              <a:rPr lang="es-ES_tradnl" sz="1600" dirty="0"/>
              <a:t>Digital </a:t>
            </a:r>
            <a:r>
              <a:rPr lang="es-ES_tradnl" sz="1600" dirty="0" err="1"/>
              <a:t>Menu</a:t>
            </a:r>
            <a:endParaRPr lang="es-ES_tradnl" sz="1600" dirty="0"/>
          </a:p>
        </p:txBody>
      </p:sp>
    </p:spTree>
    <p:extLst>
      <p:ext uri="{BB962C8B-B14F-4D97-AF65-F5344CB8AC3E}">
        <p14:creationId xmlns:p14="http://schemas.microsoft.com/office/powerpoint/2010/main" val="9693886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Rectangle 65">
            <a:extLst>
              <a:ext uri="{FF2B5EF4-FFF2-40B4-BE49-F238E27FC236}">
                <a16:creationId xmlns:a16="http://schemas.microsoft.com/office/drawing/2014/main" id="{C50C01FB-E2BF-4470-A153-6F7BF3CCF3F9}"/>
              </a:ext>
            </a:extLst>
          </p:cNvPr>
          <p:cNvSpPr/>
          <p:nvPr/>
        </p:nvSpPr>
        <p:spPr>
          <a:xfrm>
            <a:off x="0" y="5337039"/>
            <a:ext cx="12192000" cy="154834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pic>
        <p:nvPicPr>
          <p:cNvPr id="67" name="Graphic 13">
            <a:extLst>
              <a:ext uri="{FF2B5EF4-FFF2-40B4-BE49-F238E27FC236}">
                <a16:creationId xmlns:a16="http://schemas.microsoft.com/office/drawing/2014/main" id="{CBFCF213-9AB8-422B-8F8D-9F6A01ED15F1}"/>
              </a:ext>
            </a:extLst>
          </p:cNvPr>
          <p:cNvPicPr>
            <a:picLocks noChangeAspect="1"/>
          </p:cNvPicPr>
          <p:nvPr/>
        </p:nvPicPr>
        <p:blipFill>
          <a:blip r:embed="rId4">
            <a:extLst>
              <a:ext uri="{96DAC541-7B7A-43D3-8B79-37D633B846F1}">
                <asvg:svgBlip xmlns:asvg="http://schemas.microsoft.com/office/drawing/2016/SVG/main" r:embed="rId5"/>
              </a:ext>
            </a:extLst>
          </a:blip>
          <a:srcRect r="13305" b="8553"/>
          <a:stretch>
            <a:fillRect/>
          </a:stretch>
        </p:blipFill>
        <p:spPr>
          <a:xfrm rot="19314106">
            <a:off x="10091405" y="-166653"/>
            <a:ext cx="3522628" cy="5177025"/>
          </a:xfrm>
          <a:custGeom>
            <a:avLst/>
            <a:gdLst>
              <a:gd name="connsiteX0" fmla="*/ 3522628 w 3522628"/>
              <a:gd name="connsiteY0" fmla="*/ 891962 h 5177025"/>
              <a:gd name="connsiteX1" fmla="*/ 162923 w 3522628"/>
              <a:gd name="connsiteY1" fmla="*/ 5177025 h 5177025"/>
              <a:gd name="connsiteX2" fmla="*/ 0 w 3522628"/>
              <a:gd name="connsiteY2" fmla="*/ 5049285 h 5177025"/>
              <a:gd name="connsiteX3" fmla="*/ 0 w 3522628"/>
              <a:gd name="connsiteY3" fmla="*/ 1923687 h 5177025"/>
              <a:gd name="connsiteX4" fmla="*/ 1508267 w 3522628"/>
              <a:gd name="connsiteY4" fmla="*/ 0 h 5177025"/>
              <a:gd name="connsiteX5" fmla="*/ 2384994 w 3522628"/>
              <a:gd name="connsiteY5" fmla="*/ 0 h 51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2628" h="5177025">
                <a:moveTo>
                  <a:pt x="3522628" y="891962"/>
                </a:moveTo>
                <a:lnTo>
                  <a:pt x="162923" y="5177025"/>
                </a:lnTo>
                <a:lnTo>
                  <a:pt x="0" y="5049285"/>
                </a:lnTo>
                <a:lnTo>
                  <a:pt x="0" y="1923687"/>
                </a:lnTo>
                <a:lnTo>
                  <a:pt x="1508267" y="0"/>
                </a:lnTo>
                <a:lnTo>
                  <a:pt x="2384994" y="0"/>
                </a:lnTo>
                <a:close/>
              </a:path>
            </a:pathLst>
          </a:custGeom>
        </p:spPr>
      </p:pic>
      <p:sp>
        <p:nvSpPr>
          <p:cNvPr id="68" name="Title 8"/>
          <p:cNvSpPr txBox="1">
            <a:spLocks/>
          </p:cNvSpPr>
          <p:nvPr/>
        </p:nvSpPr>
        <p:spPr>
          <a:xfrm>
            <a:off x="247310" y="230111"/>
            <a:ext cx="11016604" cy="863600"/>
          </a:xfrm>
          <a:prstGeom prst="rect">
            <a:avLst/>
          </a:prstGeom>
        </p:spPr>
        <p:txBody>
          <a:bodyPr/>
          <a:lstStyle>
            <a:lvl1pPr algn="l" defTabSz="914400" rtl="0" eaLnBrk="1" latinLnBrk="0" hangingPunct="1">
              <a:lnSpc>
                <a:spcPts val="3000"/>
              </a:lnSpc>
              <a:spcBef>
                <a:spcPct val="0"/>
              </a:spcBef>
              <a:buNone/>
              <a:defRPr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a:lstStyle>
          <a:p>
            <a:r>
              <a:rPr lang="es-ES" dirty="0" err="1"/>
              <a:t>User</a:t>
            </a:r>
            <a:r>
              <a:rPr lang="es-ES" dirty="0"/>
              <a:t> </a:t>
            </a:r>
            <a:r>
              <a:rPr lang="es-ES" dirty="0" err="1"/>
              <a:t>Story</a:t>
            </a:r>
            <a:r>
              <a:rPr lang="es-ES" dirty="0"/>
              <a:t> 10</a:t>
            </a:r>
          </a:p>
          <a:p>
            <a:r>
              <a:rPr lang="en-US" sz="1600" dirty="0"/>
              <a:t>Filter Dish</a:t>
            </a:r>
            <a:endParaRPr lang="es-ES_tradnl" sz="1600" dirty="0"/>
          </a:p>
        </p:txBody>
      </p:sp>
      <p:pic>
        <p:nvPicPr>
          <p:cNvPr id="121" name="Graphic 4">
            <a:extLst>
              <a:ext uri="{FF2B5EF4-FFF2-40B4-BE49-F238E27FC236}">
                <a16:creationId xmlns:a16="http://schemas.microsoft.com/office/drawing/2014/main" id="{25EEA1D4-3AF7-42D7-AE97-AE404AECFAEB}"/>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81836" t="-4713" b="16530"/>
          <a:stretch/>
        </p:blipFill>
        <p:spPr>
          <a:xfrm>
            <a:off x="11547793" y="188640"/>
            <a:ext cx="424356" cy="459624"/>
          </a:xfrm>
          <a:prstGeom prst="rect">
            <a:avLst/>
          </a:prstGeom>
        </p:spPr>
      </p:pic>
      <p:sp>
        <p:nvSpPr>
          <p:cNvPr id="122" name="Retângulo 43">
            <a:extLst>
              <a:ext uri="{FF2B5EF4-FFF2-40B4-BE49-F238E27FC236}">
                <a16:creationId xmlns:a16="http://schemas.microsoft.com/office/drawing/2014/main" id="{834ADCB4-BFB1-450D-8F6D-64217F4CD92C}"/>
              </a:ext>
            </a:extLst>
          </p:cNvPr>
          <p:cNvSpPr/>
          <p:nvPr/>
        </p:nvSpPr>
        <p:spPr>
          <a:xfrm>
            <a:off x="191344" y="6515877"/>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59" name="Rectángulo redondeado 58"/>
          <p:cNvSpPr/>
          <p:nvPr/>
        </p:nvSpPr>
        <p:spPr>
          <a:xfrm>
            <a:off x="4313889" y="5735883"/>
            <a:ext cx="3435259" cy="573437"/>
          </a:xfrm>
          <a:prstGeom prst="roundRect">
            <a:avLst/>
          </a:prstGeom>
          <a:noFill/>
          <a:ln w="19050">
            <a:solidFill>
              <a:schemeClr val="accent3"/>
            </a:solidFill>
            <a:prstDash val="dash"/>
          </a:ln>
        </p:spPr>
        <p:style>
          <a:lnRef idx="2">
            <a:schemeClr val="dk1"/>
          </a:lnRef>
          <a:fillRef idx="1">
            <a:schemeClr val="lt1"/>
          </a:fillRef>
          <a:effectRef idx="0">
            <a:schemeClr val="dk1"/>
          </a:effectRef>
          <a:fontRef idx="minor">
            <a:schemeClr val="dk1"/>
          </a:fontRef>
        </p:style>
        <p:txBody>
          <a:bodyPr rtlCol="0" anchor="ctr"/>
          <a:lstStyle/>
          <a:p>
            <a:pPr lvl="0" algn="ctr"/>
            <a:r>
              <a:rPr lang="fr-BE" sz="1600" dirty="0"/>
              <a:t>Size:</a:t>
            </a:r>
            <a:endParaRPr lang="fr-BE" sz="1600" b="1" dirty="0"/>
          </a:p>
        </p:txBody>
      </p:sp>
      <p:sp>
        <p:nvSpPr>
          <p:cNvPr id="60" name="Rectángulo redondeado 59"/>
          <p:cNvSpPr/>
          <p:nvPr/>
        </p:nvSpPr>
        <p:spPr>
          <a:xfrm>
            <a:off x="501310" y="5735883"/>
            <a:ext cx="3435259" cy="573437"/>
          </a:xfrm>
          <a:prstGeom prst="roundRect">
            <a:avLst/>
          </a:prstGeom>
          <a:noFill/>
          <a:ln w="19050">
            <a:solidFill>
              <a:schemeClr val="accent3"/>
            </a:solidFill>
            <a:prstDash val="dash"/>
          </a:ln>
        </p:spPr>
        <p:style>
          <a:lnRef idx="2">
            <a:schemeClr val="dk1"/>
          </a:lnRef>
          <a:fillRef idx="1">
            <a:schemeClr val="lt1"/>
          </a:fillRef>
          <a:effectRef idx="0">
            <a:schemeClr val="dk1"/>
          </a:effectRef>
          <a:fontRef idx="minor">
            <a:schemeClr val="dk1"/>
          </a:fontRef>
        </p:style>
        <p:txBody>
          <a:bodyPr rtlCol="0" anchor="ctr"/>
          <a:lstStyle/>
          <a:p>
            <a:pPr lvl="0" algn="ctr"/>
            <a:r>
              <a:rPr lang="fr-BE" sz="1600" dirty="0" err="1"/>
              <a:t>Priority:</a:t>
            </a:r>
            <a:r>
              <a:rPr lang="fr-BE" sz="1600" b="1" dirty="0" err="1"/>
              <a:t>Low</a:t>
            </a:r>
            <a:endParaRPr lang="fr-BE" sz="1600" b="1" dirty="0"/>
          </a:p>
        </p:txBody>
      </p:sp>
      <p:sp>
        <p:nvSpPr>
          <p:cNvPr id="61" name="Rectángulo redondeado 60"/>
          <p:cNvSpPr/>
          <p:nvPr/>
        </p:nvSpPr>
        <p:spPr>
          <a:xfrm>
            <a:off x="8079972" y="5735883"/>
            <a:ext cx="3435259" cy="573437"/>
          </a:xfrm>
          <a:prstGeom prst="roundRect">
            <a:avLst/>
          </a:prstGeom>
          <a:noFill/>
          <a:ln w="19050">
            <a:solidFill>
              <a:schemeClr val="bg2">
                <a:lumMod val="50000"/>
              </a:schemeClr>
            </a:solidFill>
            <a:prstDash val="dash"/>
          </a:ln>
        </p:spPr>
        <p:style>
          <a:lnRef idx="2">
            <a:schemeClr val="dk1"/>
          </a:lnRef>
          <a:fillRef idx="1">
            <a:schemeClr val="lt1"/>
          </a:fillRef>
          <a:effectRef idx="0">
            <a:schemeClr val="dk1"/>
          </a:effectRef>
          <a:fontRef idx="minor">
            <a:schemeClr val="dk1"/>
          </a:fontRef>
        </p:style>
        <p:txBody>
          <a:bodyPr rtlCol="0" anchor="ctr"/>
          <a:lstStyle/>
          <a:p>
            <a:pPr lvl="0" algn="ctr"/>
            <a:r>
              <a:rPr lang="fr-BE" sz="1600" dirty="0" err="1">
                <a:solidFill>
                  <a:schemeClr val="bg2">
                    <a:lumMod val="50000"/>
                  </a:schemeClr>
                </a:solidFill>
              </a:rPr>
              <a:t>Dependency</a:t>
            </a:r>
            <a:r>
              <a:rPr lang="fr-BE" sz="1600" dirty="0">
                <a:solidFill>
                  <a:schemeClr val="bg2">
                    <a:lumMod val="50000"/>
                  </a:schemeClr>
                </a:solidFill>
              </a:rPr>
              <a:t>: user story 4,5</a:t>
            </a:r>
          </a:p>
        </p:txBody>
      </p:sp>
      <p:sp>
        <p:nvSpPr>
          <p:cNvPr id="14" name="Rectangle 79">
            <a:extLst>
              <a:ext uri="{FF2B5EF4-FFF2-40B4-BE49-F238E27FC236}">
                <a16:creationId xmlns:a16="http://schemas.microsoft.com/office/drawing/2014/main" id="{3CB99149-1DB0-4C56-A165-C31F1B62ABE2}"/>
              </a:ext>
            </a:extLst>
          </p:cNvPr>
          <p:cNvSpPr/>
          <p:nvPr>
            <p:custDataLst>
              <p:tags r:id="rId1"/>
            </p:custDataLst>
          </p:nvPr>
        </p:nvSpPr>
        <p:spPr>
          <a:xfrm>
            <a:off x="3647728" y="404664"/>
            <a:ext cx="6624736" cy="573034"/>
          </a:xfrm>
          <a:prstGeom prst="wedgeRectCallout">
            <a:avLst>
              <a:gd name="adj1" fmla="val -68690"/>
              <a:gd name="adj2" fmla="val 63466"/>
            </a:avLst>
          </a:prstGeom>
          <a:solidFill>
            <a:schemeClr val="bg2"/>
          </a:solidFill>
          <a:ln w="12700" cap="flat" cmpd="sng" algn="ctr">
            <a:noFill/>
            <a:prstDash val="solid"/>
            <a:miter lim="800000"/>
          </a:ln>
          <a:effectLst/>
        </p:spPr>
        <p:txBody>
          <a:bodyPr lIns="180000" tIns="180000" rIns="180000" bIns="180000" rtlCol="0" anchor="t"/>
          <a:lstStyle/>
          <a:p>
            <a:pPr defTabSz="844083">
              <a:defRPr/>
            </a:pPr>
            <a:r>
              <a:rPr lang="en-US" sz="1200" b="1" kern="0" dirty="0">
                <a:cs typeface="Arial"/>
              </a:rPr>
              <a:t>I want</a:t>
            </a:r>
          </a:p>
          <a:p>
            <a:pPr defTabSz="844083">
              <a:defRPr/>
            </a:pPr>
            <a:r>
              <a:rPr lang="en-US" sz="1200" kern="0" dirty="0">
                <a:cs typeface="Arial"/>
              </a:rPr>
              <a:t>to filter the menu</a:t>
            </a:r>
            <a:endParaRPr lang="en-US" sz="1200" b="1" kern="0" dirty="0">
              <a:cs typeface="Arial"/>
            </a:endParaRPr>
          </a:p>
        </p:txBody>
      </p:sp>
      <p:sp>
        <p:nvSpPr>
          <p:cNvPr id="15" name="Rectangle 79">
            <a:extLst>
              <a:ext uri="{FF2B5EF4-FFF2-40B4-BE49-F238E27FC236}">
                <a16:creationId xmlns:a16="http://schemas.microsoft.com/office/drawing/2014/main" id="{3CB99149-1DB0-4C56-A165-C31F1B62ABE2}"/>
              </a:ext>
            </a:extLst>
          </p:cNvPr>
          <p:cNvSpPr/>
          <p:nvPr>
            <p:custDataLst>
              <p:tags r:id="rId2"/>
            </p:custDataLst>
          </p:nvPr>
        </p:nvSpPr>
        <p:spPr>
          <a:xfrm>
            <a:off x="3647728" y="1052736"/>
            <a:ext cx="6624736" cy="581247"/>
          </a:xfrm>
          <a:prstGeom prst="wedgeRectCallout">
            <a:avLst>
              <a:gd name="adj1" fmla="val -69600"/>
              <a:gd name="adj2" fmla="val -7548"/>
            </a:avLst>
          </a:prstGeom>
          <a:solidFill>
            <a:schemeClr val="bg2"/>
          </a:solidFill>
          <a:ln w="12700" cap="flat" cmpd="sng" algn="ctr">
            <a:noFill/>
            <a:prstDash val="solid"/>
            <a:miter lim="800000"/>
          </a:ln>
          <a:effectLst/>
        </p:spPr>
        <p:txBody>
          <a:bodyPr lIns="180000" tIns="180000" rIns="180000" bIns="180000" rtlCol="0" anchor="t"/>
          <a:lstStyle/>
          <a:p>
            <a:pPr defTabSz="844083">
              <a:defRPr/>
            </a:pPr>
            <a:r>
              <a:rPr lang="en-US" sz="1200" b="1" kern="0" dirty="0">
                <a:cs typeface="Arial"/>
              </a:rPr>
              <a:t>So that </a:t>
            </a:r>
          </a:p>
          <a:p>
            <a:pPr defTabSz="844083">
              <a:defRPr/>
            </a:pPr>
            <a:r>
              <a:rPr lang="en-US" sz="1200" kern="0" dirty="0">
                <a:cs typeface="Arial"/>
              </a:rPr>
              <a:t>I only see the dishes I am interested in</a:t>
            </a:r>
            <a:endParaRPr lang="en-US" sz="1200" b="1" kern="0" dirty="0">
              <a:cs typeface="Arial"/>
            </a:endParaRPr>
          </a:p>
        </p:txBody>
      </p:sp>
      <p:sp>
        <p:nvSpPr>
          <p:cNvPr id="2" name="Rectángulo redondeado 1"/>
          <p:cNvSpPr/>
          <p:nvPr/>
        </p:nvSpPr>
        <p:spPr>
          <a:xfrm>
            <a:off x="3660820" y="1691162"/>
            <a:ext cx="6611644" cy="3610046"/>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ES_tradnl" sz="1000" b="1" dirty="0" err="1"/>
              <a:t>Acceptance</a:t>
            </a:r>
            <a:r>
              <a:rPr lang="es-ES_tradnl" sz="1000" b="1" dirty="0"/>
              <a:t> </a:t>
            </a:r>
            <a:r>
              <a:rPr lang="es-ES_tradnl" sz="1000" b="1" dirty="0" err="1"/>
              <a:t>Criteria</a:t>
            </a:r>
            <a:r>
              <a:rPr lang="es-ES_tradnl" sz="1000" b="1" dirty="0"/>
              <a:t>:</a:t>
            </a:r>
          </a:p>
          <a:p>
            <a:pPr marL="171450" indent="-171450">
              <a:spcAft>
                <a:spcPts val="600"/>
              </a:spcAft>
              <a:buFont typeface="Arial" panose="020B0604020202020204" pitchFamily="34" charset="0"/>
              <a:buChar char="•"/>
            </a:pPr>
            <a:r>
              <a:rPr lang="en-US" sz="1000" dirty="0"/>
              <a:t>The guest can filter by:</a:t>
            </a:r>
          </a:p>
          <a:p>
            <a:pPr marL="171450" indent="-171450">
              <a:spcAft>
                <a:spcPts val="600"/>
              </a:spcAft>
              <a:buFont typeface="Arial" panose="020B0604020202020204" pitchFamily="34" charset="0"/>
              <a:buChar char="•"/>
            </a:pPr>
            <a:r>
              <a:rPr lang="en-US" sz="1000" dirty="0"/>
              <a:t>	Type: starter | main dish | dessert; (all default value)</a:t>
            </a:r>
          </a:p>
          <a:p>
            <a:pPr marL="171450" indent="-171450">
              <a:spcAft>
                <a:spcPts val="600"/>
              </a:spcAft>
              <a:buFont typeface="Arial" panose="020B0604020202020204" pitchFamily="34" charset="0"/>
              <a:buChar char="•"/>
            </a:pPr>
            <a:r>
              <a:rPr lang="en-US" sz="1000" dirty="0"/>
              <a:t>	</a:t>
            </a:r>
            <a:r>
              <a:rPr lang="en-US" sz="1000" dirty="0" err="1"/>
              <a:t>Veggy</a:t>
            </a:r>
            <a:r>
              <a:rPr lang="en-US" sz="1000" dirty="0"/>
              <a:t> (</a:t>
            </a:r>
            <a:r>
              <a:rPr lang="en-US" sz="1000" dirty="0" err="1"/>
              <a:t>yes|no|does</a:t>
            </a:r>
            <a:r>
              <a:rPr lang="en-US" sz="1000" dirty="0"/>
              <a:t> not matter (default))</a:t>
            </a:r>
          </a:p>
          <a:p>
            <a:pPr marL="171450" indent="-171450">
              <a:spcAft>
                <a:spcPts val="600"/>
              </a:spcAft>
              <a:buFont typeface="Arial" panose="020B0604020202020204" pitchFamily="34" charset="0"/>
              <a:buChar char="•"/>
            </a:pPr>
            <a:r>
              <a:rPr lang="en-US" sz="1000" dirty="0"/>
              <a:t>	Vegan (</a:t>
            </a:r>
            <a:r>
              <a:rPr lang="en-US" sz="1000" dirty="0" err="1"/>
              <a:t>yes|no|does</a:t>
            </a:r>
            <a:r>
              <a:rPr lang="en-US" sz="1000" dirty="0"/>
              <a:t> not matter (default))</a:t>
            </a:r>
          </a:p>
          <a:p>
            <a:pPr marL="171450" indent="-171450">
              <a:spcAft>
                <a:spcPts val="600"/>
              </a:spcAft>
              <a:buFont typeface="Arial" panose="020B0604020202020204" pitchFamily="34" charset="0"/>
              <a:buChar char="•"/>
            </a:pPr>
            <a:r>
              <a:rPr lang="en-US" sz="1000" dirty="0"/>
              <a:t>	Rice (</a:t>
            </a:r>
            <a:r>
              <a:rPr lang="en-US" sz="1000" dirty="0" err="1"/>
              <a:t>yes|no|does</a:t>
            </a:r>
            <a:r>
              <a:rPr lang="en-US" sz="1000" dirty="0"/>
              <a:t> not matter (default))</a:t>
            </a:r>
          </a:p>
          <a:p>
            <a:pPr marL="171450" indent="-171450">
              <a:spcAft>
                <a:spcPts val="600"/>
              </a:spcAft>
              <a:buFont typeface="Arial" panose="020B0604020202020204" pitchFamily="34" charset="0"/>
              <a:buChar char="•"/>
            </a:pPr>
            <a:r>
              <a:rPr lang="en-US" sz="1000" dirty="0"/>
              <a:t>	Curry (</a:t>
            </a:r>
            <a:r>
              <a:rPr lang="en-US" sz="1000" dirty="0" err="1"/>
              <a:t>yes|no|does</a:t>
            </a:r>
            <a:r>
              <a:rPr lang="en-US" sz="1000" dirty="0"/>
              <a:t> not matter (default))</a:t>
            </a:r>
          </a:p>
          <a:p>
            <a:pPr marL="171450" indent="-171450">
              <a:spcAft>
                <a:spcPts val="600"/>
              </a:spcAft>
              <a:buFont typeface="Arial" panose="020B0604020202020204" pitchFamily="34" charset="0"/>
              <a:buChar char="•"/>
            </a:pPr>
            <a:r>
              <a:rPr lang="en-US" sz="1000" dirty="0"/>
              <a:t>	Noodle (</a:t>
            </a:r>
            <a:r>
              <a:rPr lang="en-US" sz="1000" dirty="0" err="1"/>
              <a:t>yes|no|does</a:t>
            </a:r>
            <a:r>
              <a:rPr lang="en-US" sz="1000" dirty="0"/>
              <a:t> not matter (default))</a:t>
            </a:r>
          </a:p>
          <a:p>
            <a:pPr marL="171450" indent="-171450">
              <a:spcAft>
                <a:spcPts val="600"/>
              </a:spcAft>
              <a:buFont typeface="Arial" panose="020B0604020202020204" pitchFamily="34" charset="0"/>
              <a:buChar char="•"/>
            </a:pPr>
            <a:r>
              <a:rPr lang="en-US" sz="1000" dirty="0"/>
              <a:t>	Price (range)</a:t>
            </a:r>
          </a:p>
          <a:p>
            <a:pPr marL="171450" indent="-171450">
              <a:spcAft>
                <a:spcPts val="600"/>
              </a:spcAft>
              <a:buFont typeface="Arial" panose="020B0604020202020204" pitchFamily="34" charset="0"/>
              <a:buChar char="•"/>
            </a:pPr>
            <a:r>
              <a:rPr lang="en-US" sz="1000" dirty="0"/>
              <a:t>	Ratings (range)</a:t>
            </a:r>
          </a:p>
          <a:p>
            <a:pPr marL="171450" indent="-171450">
              <a:spcAft>
                <a:spcPts val="600"/>
              </a:spcAft>
              <a:buFont typeface="Arial" panose="020B0604020202020204" pitchFamily="34" charset="0"/>
              <a:buChar char="•"/>
            </a:pPr>
            <a:r>
              <a:rPr lang="en-US" sz="1000" dirty="0"/>
              <a:t>	Favorites (</a:t>
            </a:r>
            <a:r>
              <a:rPr lang="en-US" sz="1000" dirty="0" err="1"/>
              <a:t>yes|no|does</a:t>
            </a:r>
            <a:r>
              <a:rPr lang="en-US" sz="1000" dirty="0"/>
              <a:t> not matter (default))</a:t>
            </a:r>
          </a:p>
          <a:p>
            <a:pPr marL="171450" indent="-171450">
              <a:spcAft>
                <a:spcPts val="600"/>
              </a:spcAft>
              <a:buFont typeface="Arial" panose="020B0604020202020204" pitchFamily="34" charset="0"/>
              <a:buChar char="•"/>
            </a:pPr>
            <a:r>
              <a:rPr lang="en-US" sz="1000" dirty="0"/>
              <a:t>	Free text (search in title and description)</a:t>
            </a:r>
          </a:p>
          <a:p>
            <a:pPr marL="171450" indent="-171450">
              <a:spcAft>
                <a:spcPts val="600"/>
              </a:spcAft>
              <a:buFont typeface="Arial" panose="020B0604020202020204" pitchFamily="34" charset="0"/>
              <a:buChar char="•"/>
            </a:pPr>
            <a:r>
              <a:rPr lang="en-US" sz="1000" dirty="0"/>
              <a:t>The guest can sort by price and rating.</a:t>
            </a:r>
          </a:p>
          <a:p>
            <a:pPr marL="171450" indent="-171450">
              <a:spcAft>
                <a:spcPts val="600"/>
              </a:spcAft>
              <a:buFont typeface="Arial" panose="020B0604020202020204" pitchFamily="34" charset="0"/>
              <a:buChar char="•"/>
            </a:pPr>
            <a:r>
              <a:rPr lang="en-US" sz="1000" dirty="0"/>
              <a:t>After setting the filter only dishes are shown which fulfills those criteria.</a:t>
            </a:r>
          </a:p>
          <a:p>
            <a:pPr marL="171450" indent="-171450">
              <a:spcAft>
                <a:spcPts val="600"/>
              </a:spcAft>
              <a:buFont typeface="Arial" panose="020B0604020202020204" pitchFamily="34" charset="0"/>
              <a:buChar char="•"/>
            </a:pPr>
            <a:r>
              <a:rPr lang="en-US" sz="1000" dirty="0"/>
              <a:t>By pressing the button reset filter all filters are reset to the initial value</a:t>
            </a:r>
          </a:p>
          <a:p>
            <a:pPr marL="171450" indent="-171450">
              <a:spcAft>
                <a:spcPts val="600"/>
              </a:spcAft>
              <a:buFont typeface="Arial" panose="020B0604020202020204" pitchFamily="34" charset="0"/>
              <a:buChar char="•"/>
            </a:pPr>
            <a:r>
              <a:rPr lang="en-US" sz="1000" dirty="0"/>
              <a:t>By pressing the filter button, the filters are applied.</a:t>
            </a:r>
          </a:p>
        </p:txBody>
      </p:sp>
      <p:grpSp>
        <p:nvGrpSpPr>
          <p:cNvPr id="4" name="Group 3">
            <a:extLst>
              <a:ext uri="{FF2B5EF4-FFF2-40B4-BE49-F238E27FC236}">
                <a16:creationId xmlns:a16="http://schemas.microsoft.com/office/drawing/2014/main" id="{51DCB0C5-4FBF-4B96-AF15-4C8EE66CBED5}"/>
              </a:ext>
            </a:extLst>
          </p:cNvPr>
          <p:cNvGrpSpPr/>
          <p:nvPr/>
        </p:nvGrpSpPr>
        <p:grpSpPr>
          <a:xfrm>
            <a:off x="479376" y="1511546"/>
            <a:ext cx="1987296" cy="2353056"/>
            <a:chOff x="479376" y="1511546"/>
            <a:chExt cx="1987296" cy="2353056"/>
          </a:xfrm>
        </p:grpSpPr>
        <p:sp>
          <p:nvSpPr>
            <p:cNvPr id="3" name="Rectangle 2"/>
            <p:cNvSpPr/>
            <p:nvPr/>
          </p:nvSpPr>
          <p:spPr>
            <a:xfrm>
              <a:off x="1117237" y="3253423"/>
              <a:ext cx="764953" cy="307777"/>
            </a:xfrm>
            <a:prstGeom prst="rect">
              <a:avLst/>
            </a:prstGeom>
          </p:spPr>
          <p:txBody>
            <a:bodyPr wrap="none">
              <a:spAutoFit/>
            </a:bodyPr>
            <a:lstStyle/>
            <a:p>
              <a:r>
                <a:rPr lang="es-ES_tradnl" sz="1400" b="1" dirty="0" err="1"/>
                <a:t>Guest</a:t>
              </a:r>
              <a:endParaRPr lang="es-ES_tradnl" sz="1400" b="1" dirty="0"/>
            </a:p>
          </p:txBody>
        </p:sp>
        <p:pic>
          <p:nvPicPr>
            <p:cNvPr id="18" name="Imagen 10">
              <a:extLst>
                <a:ext uri="{FF2B5EF4-FFF2-40B4-BE49-F238E27FC236}">
                  <a16:creationId xmlns:a16="http://schemas.microsoft.com/office/drawing/2014/main" id="{47D930B6-48DF-487C-B09E-3E909E051DF5}"/>
                </a:ext>
              </a:extLst>
            </p:cNvPr>
            <p:cNvPicPr>
              <a:picLocks noChangeAspect="1"/>
            </p:cNvPicPr>
            <p:nvPr/>
          </p:nvPicPr>
          <p:blipFill>
            <a:blip r:embed="rId8">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479376" y="1511546"/>
              <a:ext cx="1987296" cy="2353056"/>
            </a:xfrm>
            <a:prstGeom prst="rect">
              <a:avLst/>
            </a:prstGeom>
          </p:spPr>
        </p:pic>
      </p:grpSp>
    </p:spTree>
    <p:extLst>
      <p:ext uri="{BB962C8B-B14F-4D97-AF65-F5344CB8AC3E}">
        <p14:creationId xmlns:p14="http://schemas.microsoft.com/office/powerpoint/2010/main" val="38269476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Rectangle 65">
            <a:extLst>
              <a:ext uri="{FF2B5EF4-FFF2-40B4-BE49-F238E27FC236}">
                <a16:creationId xmlns:a16="http://schemas.microsoft.com/office/drawing/2014/main" id="{C50C01FB-E2BF-4470-A153-6F7BF3CCF3F9}"/>
              </a:ext>
            </a:extLst>
          </p:cNvPr>
          <p:cNvSpPr/>
          <p:nvPr/>
        </p:nvSpPr>
        <p:spPr>
          <a:xfrm>
            <a:off x="0" y="5337039"/>
            <a:ext cx="12192000" cy="154834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pic>
        <p:nvPicPr>
          <p:cNvPr id="67" name="Graphic 13">
            <a:extLst>
              <a:ext uri="{FF2B5EF4-FFF2-40B4-BE49-F238E27FC236}">
                <a16:creationId xmlns:a16="http://schemas.microsoft.com/office/drawing/2014/main" id="{CBFCF213-9AB8-422B-8F8D-9F6A01ED15F1}"/>
              </a:ext>
            </a:extLst>
          </p:cNvPr>
          <p:cNvPicPr>
            <a:picLocks noChangeAspect="1"/>
          </p:cNvPicPr>
          <p:nvPr/>
        </p:nvPicPr>
        <p:blipFill>
          <a:blip r:embed="rId4">
            <a:extLst>
              <a:ext uri="{96DAC541-7B7A-43D3-8B79-37D633B846F1}">
                <asvg:svgBlip xmlns:asvg="http://schemas.microsoft.com/office/drawing/2016/SVG/main" r:embed="rId5"/>
              </a:ext>
            </a:extLst>
          </a:blip>
          <a:srcRect r="13305" b="8553"/>
          <a:stretch>
            <a:fillRect/>
          </a:stretch>
        </p:blipFill>
        <p:spPr>
          <a:xfrm rot="19314106">
            <a:off x="10091405" y="-166653"/>
            <a:ext cx="3522628" cy="5177025"/>
          </a:xfrm>
          <a:custGeom>
            <a:avLst/>
            <a:gdLst>
              <a:gd name="connsiteX0" fmla="*/ 3522628 w 3522628"/>
              <a:gd name="connsiteY0" fmla="*/ 891962 h 5177025"/>
              <a:gd name="connsiteX1" fmla="*/ 162923 w 3522628"/>
              <a:gd name="connsiteY1" fmla="*/ 5177025 h 5177025"/>
              <a:gd name="connsiteX2" fmla="*/ 0 w 3522628"/>
              <a:gd name="connsiteY2" fmla="*/ 5049285 h 5177025"/>
              <a:gd name="connsiteX3" fmla="*/ 0 w 3522628"/>
              <a:gd name="connsiteY3" fmla="*/ 1923687 h 5177025"/>
              <a:gd name="connsiteX4" fmla="*/ 1508267 w 3522628"/>
              <a:gd name="connsiteY4" fmla="*/ 0 h 5177025"/>
              <a:gd name="connsiteX5" fmla="*/ 2384994 w 3522628"/>
              <a:gd name="connsiteY5" fmla="*/ 0 h 51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2628" h="5177025">
                <a:moveTo>
                  <a:pt x="3522628" y="891962"/>
                </a:moveTo>
                <a:lnTo>
                  <a:pt x="162923" y="5177025"/>
                </a:lnTo>
                <a:lnTo>
                  <a:pt x="0" y="5049285"/>
                </a:lnTo>
                <a:lnTo>
                  <a:pt x="0" y="1923687"/>
                </a:lnTo>
                <a:lnTo>
                  <a:pt x="1508267" y="0"/>
                </a:lnTo>
                <a:lnTo>
                  <a:pt x="2384994" y="0"/>
                </a:lnTo>
                <a:close/>
              </a:path>
            </a:pathLst>
          </a:custGeom>
        </p:spPr>
      </p:pic>
      <p:sp>
        <p:nvSpPr>
          <p:cNvPr id="68" name="Title 8"/>
          <p:cNvSpPr txBox="1">
            <a:spLocks/>
          </p:cNvSpPr>
          <p:nvPr/>
        </p:nvSpPr>
        <p:spPr>
          <a:xfrm>
            <a:off x="247310" y="230111"/>
            <a:ext cx="11016604" cy="863600"/>
          </a:xfrm>
          <a:prstGeom prst="rect">
            <a:avLst/>
          </a:prstGeom>
        </p:spPr>
        <p:txBody>
          <a:bodyPr/>
          <a:lstStyle>
            <a:lvl1pPr algn="l" defTabSz="914400" rtl="0" eaLnBrk="1" latinLnBrk="0" hangingPunct="1">
              <a:lnSpc>
                <a:spcPts val="3000"/>
              </a:lnSpc>
              <a:spcBef>
                <a:spcPct val="0"/>
              </a:spcBef>
              <a:buNone/>
              <a:defRPr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a:lstStyle>
          <a:p>
            <a:r>
              <a:rPr lang="es-ES" dirty="0" err="1"/>
              <a:t>User</a:t>
            </a:r>
            <a:r>
              <a:rPr lang="es-ES" dirty="0"/>
              <a:t> </a:t>
            </a:r>
            <a:r>
              <a:rPr lang="es-ES" dirty="0" err="1"/>
              <a:t>Story</a:t>
            </a:r>
            <a:r>
              <a:rPr lang="es-ES" dirty="0"/>
              <a:t> 11</a:t>
            </a:r>
          </a:p>
          <a:p>
            <a:r>
              <a:rPr lang="en-US" sz="1600" dirty="0"/>
              <a:t>Select Dish</a:t>
            </a:r>
            <a:endParaRPr lang="es-ES_tradnl" sz="1600" dirty="0"/>
          </a:p>
        </p:txBody>
      </p:sp>
      <p:pic>
        <p:nvPicPr>
          <p:cNvPr id="121" name="Graphic 4">
            <a:extLst>
              <a:ext uri="{FF2B5EF4-FFF2-40B4-BE49-F238E27FC236}">
                <a16:creationId xmlns:a16="http://schemas.microsoft.com/office/drawing/2014/main" id="{25EEA1D4-3AF7-42D7-AE97-AE404AECFAEB}"/>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81836" t="-4713" b="16530"/>
          <a:stretch/>
        </p:blipFill>
        <p:spPr>
          <a:xfrm>
            <a:off x="11547793" y="188640"/>
            <a:ext cx="424356" cy="459624"/>
          </a:xfrm>
          <a:prstGeom prst="rect">
            <a:avLst/>
          </a:prstGeom>
        </p:spPr>
      </p:pic>
      <p:sp>
        <p:nvSpPr>
          <p:cNvPr id="122" name="Retângulo 43">
            <a:extLst>
              <a:ext uri="{FF2B5EF4-FFF2-40B4-BE49-F238E27FC236}">
                <a16:creationId xmlns:a16="http://schemas.microsoft.com/office/drawing/2014/main" id="{834ADCB4-BFB1-450D-8F6D-64217F4CD92C}"/>
              </a:ext>
            </a:extLst>
          </p:cNvPr>
          <p:cNvSpPr/>
          <p:nvPr/>
        </p:nvSpPr>
        <p:spPr>
          <a:xfrm>
            <a:off x="191344" y="6515877"/>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59" name="Rectángulo redondeado 58"/>
          <p:cNvSpPr/>
          <p:nvPr/>
        </p:nvSpPr>
        <p:spPr>
          <a:xfrm>
            <a:off x="4313889" y="5735883"/>
            <a:ext cx="3435259" cy="573437"/>
          </a:xfrm>
          <a:prstGeom prst="roundRect">
            <a:avLst/>
          </a:prstGeom>
          <a:noFill/>
          <a:ln w="19050">
            <a:solidFill>
              <a:schemeClr val="accent3"/>
            </a:solidFill>
            <a:prstDash val="dash"/>
          </a:ln>
        </p:spPr>
        <p:style>
          <a:lnRef idx="2">
            <a:schemeClr val="dk1"/>
          </a:lnRef>
          <a:fillRef idx="1">
            <a:schemeClr val="lt1"/>
          </a:fillRef>
          <a:effectRef idx="0">
            <a:schemeClr val="dk1"/>
          </a:effectRef>
          <a:fontRef idx="minor">
            <a:schemeClr val="dk1"/>
          </a:fontRef>
        </p:style>
        <p:txBody>
          <a:bodyPr rtlCol="0" anchor="ctr"/>
          <a:lstStyle/>
          <a:p>
            <a:pPr lvl="0" algn="ctr"/>
            <a:r>
              <a:rPr lang="fr-BE" sz="1600" dirty="0"/>
              <a:t>Size:</a:t>
            </a:r>
            <a:endParaRPr lang="fr-BE" sz="1600" b="1" dirty="0"/>
          </a:p>
        </p:txBody>
      </p:sp>
      <p:sp>
        <p:nvSpPr>
          <p:cNvPr id="60" name="Rectángulo redondeado 59"/>
          <p:cNvSpPr/>
          <p:nvPr/>
        </p:nvSpPr>
        <p:spPr>
          <a:xfrm>
            <a:off x="501310" y="5735883"/>
            <a:ext cx="3435259" cy="573437"/>
          </a:xfrm>
          <a:prstGeom prst="roundRect">
            <a:avLst/>
          </a:prstGeom>
          <a:noFill/>
          <a:ln w="19050">
            <a:solidFill>
              <a:schemeClr val="accent3"/>
            </a:solidFill>
            <a:prstDash val="dash"/>
          </a:ln>
        </p:spPr>
        <p:style>
          <a:lnRef idx="2">
            <a:schemeClr val="dk1"/>
          </a:lnRef>
          <a:fillRef idx="1">
            <a:schemeClr val="lt1"/>
          </a:fillRef>
          <a:effectRef idx="0">
            <a:schemeClr val="dk1"/>
          </a:effectRef>
          <a:fontRef idx="minor">
            <a:schemeClr val="dk1"/>
          </a:fontRef>
        </p:style>
        <p:txBody>
          <a:bodyPr rtlCol="0" anchor="ctr"/>
          <a:lstStyle/>
          <a:p>
            <a:pPr lvl="0" algn="ctr"/>
            <a:r>
              <a:rPr lang="fr-BE" sz="1600" dirty="0" err="1"/>
              <a:t>Priority:</a:t>
            </a:r>
            <a:r>
              <a:rPr lang="fr-BE" sz="1600" b="1" dirty="0" err="1"/>
              <a:t>Medium</a:t>
            </a:r>
            <a:endParaRPr lang="fr-BE" sz="1600" b="1" dirty="0"/>
          </a:p>
        </p:txBody>
      </p:sp>
      <p:sp>
        <p:nvSpPr>
          <p:cNvPr id="61" name="Rectángulo redondeado 60"/>
          <p:cNvSpPr/>
          <p:nvPr/>
        </p:nvSpPr>
        <p:spPr>
          <a:xfrm>
            <a:off x="8079972" y="5735883"/>
            <a:ext cx="3435259" cy="573437"/>
          </a:xfrm>
          <a:prstGeom prst="roundRect">
            <a:avLst/>
          </a:prstGeom>
          <a:noFill/>
          <a:ln w="19050">
            <a:solidFill>
              <a:schemeClr val="bg2">
                <a:lumMod val="50000"/>
              </a:schemeClr>
            </a:solidFill>
            <a:prstDash val="dash"/>
          </a:ln>
        </p:spPr>
        <p:style>
          <a:lnRef idx="2">
            <a:schemeClr val="dk1"/>
          </a:lnRef>
          <a:fillRef idx="1">
            <a:schemeClr val="lt1"/>
          </a:fillRef>
          <a:effectRef idx="0">
            <a:schemeClr val="dk1"/>
          </a:effectRef>
          <a:fontRef idx="minor">
            <a:schemeClr val="dk1"/>
          </a:fontRef>
        </p:style>
        <p:txBody>
          <a:bodyPr rtlCol="0" anchor="ctr"/>
          <a:lstStyle/>
          <a:p>
            <a:pPr lvl="0" algn="ctr"/>
            <a:r>
              <a:rPr lang="fr-BE" sz="1600" dirty="0" err="1">
                <a:solidFill>
                  <a:schemeClr val="bg2">
                    <a:lumMod val="50000"/>
                  </a:schemeClr>
                </a:solidFill>
              </a:rPr>
              <a:t>Dependency</a:t>
            </a:r>
            <a:r>
              <a:rPr lang="fr-BE" sz="1600" dirty="0">
                <a:solidFill>
                  <a:schemeClr val="bg2">
                    <a:lumMod val="50000"/>
                  </a:schemeClr>
                </a:solidFill>
              </a:rPr>
              <a:t>: user story 4,5</a:t>
            </a:r>
          </a:p>
        </p:txBody>
      </p:sp>
      <p:sp>
        <p:nvSpPr>
          <p:cNvPr id="14" name="Rectangle 79">
            <a:extLst>
              <a:ext uri="{FF2B5EF4-FFF2-40B4-BE49-F238E27FC236}">
                <a16:creationId xmlns:a16="http://schemas.microsoft.com/office/drawing/2014/main" id="{3CB99149-1DB0-4C56-A165-C31F1B62ABE2}"/>
              </a:ext>
            </a:extLst>
          </p:cNvPr>
          <p:cNvSpPr/>
          <p:nvPr>
            <p:custDataLst>
              <p:tags r:id="rId1"/>
            </p:custDataLst>
          </p:nvPr>
        </p:nvSpPr>
        <p:spPr>
          <a:xfrm>
            <a:off x="3647728" y="404664"/>
            <a:ext cx="6624736" cy="573034"/>
          </a:xfrm>
          <a:prstGeom prst="wedgeRectCallout">
            <a:avLst>
              <a:gd name="adj1" fmla="val -68690"/>
              <a:gd name="adj2" fmla="val 63466"/>
            </a:avLst>
          </a:prstGeom>
          <a:solidFill>
            <a:schemeClr val="bg2"/>
          </a:solidFill>
          <a:ln w="12700" cap="flat" cmpd="sng" algn="ctr">
            <a:noFill/>
            <a:prstDash val="solid"/>
            <a:miter lim="800000"/>
          </a:ln>
          <a:effectLst/>
        </p:spPr>
        <p:txBody>
          <a:bodyPr lIns="180000" tIns="180000" rIns="180000" bIns="180000" rtlCol="0" anchor="t"/>
          <a:lstStyle/>
          <a:p>
            <a:pPr defTabSz="844083">
              <a:defRPr/>
            </a:pPr>
            <a:r>
              <a:rPr lang="en-US" sz="1200" b="1" kern="0" dirty="0">
                <a:cs typeface="Arial"/>
              </a:rPr>
              <a:t>I want</a:t>
            </a:r>
          </a:p>
          <a:p>
            <a:pPr defTabSz="844083">
              <a:defRPr/>
            </a:pPr>
            <a:r>
              <a:rPr lang="en-US" sz="1200" kern="0" dirty="0">
                <a:cs typeface="Arial"/>
              </a:rPr>
              <a:t>to define my order by selecting dishes from the menu</a:t>
            </a:r>
            <a:endParaRPr lang="en-US" sz="1200" b="1" kern="0" dirty="0">
              <a:cs typeface="Arial"/>
            </a:endParaRPr>
          </a:p>
        </p:txBody>
      </p:sp>
      <p:sp>
        <p:nvSpPr>
          <p:cNvPr id="15" name="Rectangle 79">
            <a:extLst>
              <a:ext uri="{FF2B5EF4-FFF2-40B4-BE49-F238E27FC236}">
                <a16:creationId xmlns:a16="http://schemas.microsoft.com/office/drawing/2014/main" id="{3CB99149-1DB0-4C56-A165-C31F1B62ABE2}"/>
              </a:ext>
            </a:extLst>
          </p:cNvPr>
          <p:cNvSpPr/>
          <p:nvPr>
            <p:custDataLst>
              <p:tags r:id="rId2"/>
            </p:custDataLst>
          </p:nvPr>
        </p:nvSpPr>
        <p:spPr>
          <a:xfrm>
            <a:off x="3647728" y="1069507"/>
            <a:ext cx="6624736" cy="703309"/>
          </a:xfrm>
          <a:prstGeom prst="wedgeRectCallout">
            <a:avLst>
              <a:gd name="adj1" fmla="val -69600"/>
              <a:gd name="adj2" fmla="val -7548"/>
            </a:avLst>
          </a:prstGeom>
          <a:solidFill>
            <a:schemeClr val="bg2"/>
          </a:solidFill>
          <a:ln w="12700" cap="flat" cmpd="sng" algn="ctr">
            <a:noFill/>
            <a:prstDash val="solid"/>
            <a:miter lim="800000"/>
          </a:ln>
          <a:effectLst/>
        </p:spPr>
        <p:txBody>
          <a:bodyPr lIns="180000" tIns="180000" rIns="180000" bIns="180000" rtlCol="0" anchor="t"/>
          <a:lstStyle/>
          <a:p>
            <a:pPr defTabSz="844083">
              <a:defRPr/>
            </a:pPr>
            <a:r>
              <a:rPr lang="en-US" sz="1200" b="1" kern="0" dirty="0">
                <a:cs typeface="Arial"/>
              </a:rPr>
              <a:t>So that </a:t>
            </a:r>
          </a:p>
          <a:p>
            <a:pPr defTabSz="844083">
              <a:defRPr/>
            </a:pPr>
            <a:r>
              <a:rPr lang="en-US" sz="1200" kern="0" dirty="0">
                <a:cs typeface="Arial"/>
              </a:rPr>
              <a:t>I see the dishes</a:t>
            </a:r>
            <a:endParaRPr lang="en-US" sz="1200" b="1" kern="0" dirty="0">
              <a:cs typeface="Arial"/>
            </a:endParaRPr>
          </a:p>
        </p:txBody>
      </p:sp>
      <p:sp>
        <p:nvSpPr>
          <p:cNvPr id="2" name="Rectángulo redondeado 1"/>
          <p:cNvSpPr/>
          <p:nvPr/>
        </p:nvSpPr>
        <p:spPr>
          <a:xfrm>
            <a:off x="3660820" y="1855255"/>
            <a:ext cx="6611644" cy="3281860"/>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ES_tradnl" sz="1000" b="1" dirty="0" err="1"/>
              <a:t>Acceptance</a:t>
            </a:r>
            <a:r>
              <a:rPr lang="es-ES_tradnl" sz="1000" b="1" dirty="0"/>
              <a:t> </a:t>
            </a:r>
            <a:r>
              <a:rPr lang="es-ES_tradnl" sz="1000" b="1" dirty="0" err="1"/>
              <a:t>Criteria</a:t>
            </a:r>
            <a:r>
              <a:rPr lang="es-ES_tradnl" sz="1000" b="1" dirty="0"/>
              <a:t>:</a:t>
            </a:r>
          </a:p>
          <a:p>
            <a:pPr marL="171450" indent="-171450">
              <a:spcAft>
                <a:spcPts val="600"/>
              </a:spcAft>
              <a:buFont typeface="Arial" panose="020B0604020202020204" pitchFamily="34" charset="0"/>
              <a:buChar char="•"/>
            </a:pPr>
            <a:r>
              <a:rPr lang="en-US" sz="1000" dirty="0"/>
              <a:t>The guest can add each dish to the order.</a:t>
            </a:r>
          </a:p>
          <a:p>
            <a:pPr marL="171450" indent="-171450">
              <a:spcAft>
                <a:spcPts val="600"/>
              </a:spcAft>
              <a:buFont typeface="Arial" panose="020B0604020202020204" pitchFamily="34" charset="0"/>
              <a:buChar char="•"/>
            </a:pPr>
            <a:r>
              <a:rPr lang="en-US" sz="1000" dirty="0"/>
              <a:t>In case the guest adds the same dish multiple times, a counter in the order for this dish is increased for this dish.</a:t>
            </a:r>
          </a:p>
          <a:p>
            <a:pPr marL="171450" indent="-171450">
              <a:spcAft>
                <a:spcPts val="600"/>
              </a:spcAft>
              <a:buFont typeface="Arial" panose="020B0604020202020204" pitchFamily="34" charset="0"/>
              <a:buChar char="•"/>
            </a:pPr>
            <a:r>
              <a:rPr lang="en-US" sz="1000" dirty="0"/>
              <a:t>The guest can add for each main dish the type of meat (pork, chicken, tofu).</a:t>
            </a:r>
          </a:p>
          <a:p>
            <a:pPr marL="171450" indent="-171450">
              <a:spcAft>
                <a:spcPts val="600"/>
              </a:spcAft>
              <a:buFont typeface="Arial" panose="020B0604020202020204" pitchFamily="34" charset="0"/>
              <a:buChar char="•"/>
            </a:pPr>
            <a:r>
              <a:rPr lang="en-US" sz="1000" dirty="0"/>
              <a:t>The guest can add for each dish a free-text-comment.</a:t>
            </a:r>
          </a:p>
          <a:p>
            <a:pPr marL="171450" indent="-171450">
              <a:spcAft>
                <a:spcPts val="600"/>
              </a:spcAft>
              <a:buFont typeface="Arial" panose="020B0604020202020204" pitchFamily="34" charset="0"/>
              <a:buChar char="•"/>
            </a:pPr>
            <a:r>
              <a:rPr lang="en-US" sz="1000" dirty="0"/>
              <a:t>After adding any dish, the price is calculated including VAT</a:t>
            </a:r>
          </a:p>
        </p:txBody>
      </p:sp>
      <p:grpSp>
        <p:nvGrpSpPr>
          <p:cNvPr id="16" name="Group 15">
            <a:extLst>
              <a:ext uri="{FF2B5EF4-FFF2-40B4-BE49-F238E27FC236}">
                <a16:creationId xmlns:a16="http://schemas.microsoft.com/office/drawing/2014/main" id="{6EE5EEEA-2E74-4064-8470-8A87025E32E9}"/>
              </a:ext>
            </a:extLst>
          </p:cNvPr>
          <p:cNvGrpSpPr/>
          <p:nvPr/>
        </p:nvGrpSpPr>
        <p:grpSpPr>
          <a:xfrm>
            <a:off x="479376" y="1511546"/>
            <a:ext cx="1987296" cy="2353056"/>
            <a:chOff x="479376" y="1511546"/>
            <a:chExt cx="1987296" cy="2353056"/>
          </a:xfrm>
        </p:grpSpPr>
        <p:sp>
          <p:nvSpPr>
            <p:cNvPr id="18" name="Rectangle 17">
              <a:extLst>
                <a:ext uri="{FF2B5EF4-FFF2-40B4-BE49-F238E27FC236}">
                  <a16:creationId xmlns:a16="http://schemas.microsoft.com/office/drawing/2014/main" id="{C9AEE9AB-F473-43F7-9E06-825DB4B99D24}"/>
                </a:ext>
              </a:extLst>
            </p:cNvPr>
            <p:cNvSpPr/>
            <p:nvPr/>
          </p:nvSpPr>
          <p:spPr>
            <a:xfrm>
              <a:off x="1117237" y="3253423"/>
              <a:ext cx="764953" cy="307777"/>
            </a:xfrm>
            <a:prstGeom prst="rect">
              <a:avLst/>
            </a:prstGeom>
          </p:spPr>
          <p:txBody>
            <a:bodyPr wrap="none">
              <a:spAutoFit/>
            </a:bodyPr>
            <a:lstStyle/>
            <a:p>
              <a:r>
                <a:rPr lang="es-ES_tradnl" sz="1400" b="1" dirty="0" err="1"/>
                <a:t>Guest</a:t>
              </a:r>
              <a:endParaRPr lang="es-ES_tradnl" sz="1400" b="1" dirty="0"/>
            </a:p>
          </p:txBody>
        </p:sp>
        <p:pic>
          <p:nvPicPr>
            <p:cNvPr id="19" name="Imagen 10">
              <a:extLst>
                <a:ext uri="{FF2B5EF4-FFF2-40B4-BE49-F238E27FC236}">
                  <a16:creationId xmlns:a16="http://schemas.microsoft.com/office/drawing/2014/main" id="{7627F057-31E7-4F07-AF46-EA596418D60A}"/>
                </a:ext>
              </a:extLst>
            </p:cNvPr>
            <p:cNvPicPr>
              <a:picLocks noChangeAspect="1"/>
            </p:cNvPicPr>
            <p:nvPr/>
          </p:nvPicPr>
          <p:blipFill>
            <a:blip r:embed="rId8">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479376" y="1511546"/>
              <a:ext cx="1987296" cy="2353056"/>
            </a:xfrm>
            <a:prstGeom prst="rect">
              <a:avLst/>
            </a:prstGeom>
          </p:spPr>
        </p:pic>
      </p:grpSp>
    </p:spTree>
    <p:extLst>
      <p:ext uri="{BB962C8B-B14F-4D97-AF65-F5344CB8AC3E}">
        <p14:creationId xmlns:p14="http://schemas.microsoft.com/office/powerpoint/2010/main" val="23980802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Rectangle 65">
            <a:extLst>
              <a:ext uri="{FF2B5EF4-FFF2-40B4-BE49-F238E27FC236}">
                <a16:creationId xmlns:a16="http://schemas.microsoft.com/office/drawing/2014/main" id="{C50C01FB-E2BF-4470-A153-6F7BF3CCF3F9}"/>
              </a:ext>
            </a:extLst>
          </p:cNvPr>
          <p:cNvSpPr/>
          <p:nvPr/>
        </p:nvSpPr>
        <p:spPr>
          <a:xfrm>
            <a:off x="0" y="5337039"/>
            <a:ext cx="12192000" cy="154834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pic>
        <p:nvPicPr>
          <p:cNvPr id="67" name="Graphic 13">
            <a:extLst>
              <a:ext uri="{FF2B5EF4-FFF2-40B4-BE49-F238E27FC236}">
                <a16:creationId xmlns:a16="http://schemas.microsoft.com/office/drawing/2014/main" id="{CBFCF213-9AB8-422B-8F8D-9F6A01ED15F1}"/>
              </a:ext>
            </a:extLst>
          </p:cNvPr>
          <p:cNvPicPr>
            <a:picLocks noChangeAspect="1"/>
          </p:cNvPicPr>
          <p:nvPr/>
        </p:nvPicPr>
        <p:blipFill>
          <a:blip r:embed="rId4">
            <a:extLst>
              <a:ext uri="{96DAC541-7B7A-43D3-8B79-37D633B846F1}">
                <asvg:svgBlip xmlns:asvg="http://schemas.microsoft.com/office/drawing/2016/SVG/main" r:embed="rId5"/>
              </a:ext>
            </a:extLst>
          </a:blip>
          <a:srcRect r="13305" b="8553"/>
          <a:stretch>
            <a:fillRect/>
          </a:stretch>
        </p:blipFill>
        <p:spPr>
          <a:xfrm rot="19314106">
            <a:off x="10091405" y="-166653"/>
            <a:ext cx="3522628" cy="5177025"/>
          </a:xfrm>
          <a:custGeom>
            <a:avLst/>
            <a:gdLst>
              <a:gd name="connsiteX0" fmla="*/ 3522628 w 3522628"/>
              <a:gd name="connsiteY0" fmla="*/ 891962 h 5177025"/>
              <a:gd name="connsiteX1" fmla="*/ 162923 w 3522628"/>
              <a:gd name="connsiteY1" fmla="*/ 5177025 h 5177025"/>
              <a:gd name="connsiteX2" fmla="*/ 0 w 3522628"/>
              <a:gd name="connsiteY2" fmla="*/ 5049285 h 5177025"/>
              <a:gd name="connsiteX3" fmla="*/ 0 w 3522628"/>
              <a:gd name="connsiteY3" fmla="*/ 1923687 h 5177025"/>
              <a:gd name="connsiteX4" fmla="*/ 1508267 w 3522628"/>
              <a:gd name="connsiteY4" fmla="*/ 0 h 5177025"/>
              <a:gd name="connsiteX5" fmla="*/ 2384994 w 3522628"/>
              <a:gd name="connsiteY5" fmla="*/ 0 h 51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2628" h="5177025">
                <a:moveTo>
                  <a:pt x="3522628" y="891962"/>
                </a:moveTo>
                <a:lnTo>
                  <a:pt x="162923" y="5177025"/>
                </a:lnTo>
                <a:lnTo>
                  <a:pt x="0" y="5049285"/>
                </a:lnTo>
                <a:lnTo>
                  <a:pt x="0" y="1923687"/>
                </a:lnTo>
                <a:lnTo>
                  <a:pt x="1508267" y="0"/>
                </a:lnTo>
                <a:lnTo>
                  <a:pt x="2384994" y="0"/>
                </a:lnTo>
                <a:close/>
              </a:path>
            </a:pathLst>
          </a:custGeom>
        </p:spPr>
      </p:pic>
      <p:sp>
        <p:nvSpPr>
          <p:cNvPr id="68" name="Title 8"/>
          <p:cNvSpPr txBox="1">
            <a:spLocks/>
          </p:cNvSpPr>
          <p:nvPr/>
        </p:nvSpPr>
        <p:spPr>
          <a:xfrm>
            <a:off x="247310" y="230111"/>
            <a:ext cx="11016604" cy="863600"/>
          </a:xfrm>
          <a:prstGeom prst="rect">
            <a:avLst/>
          </a:prstGeom>
        </p:spPr>
        <p:txBody>
          <a:bodyPr/>
          <a:lstStyle>
            <a:lvl1pPr algn="l" defTabSz="914400" rtl="0" eaLnBrk="1" latinLnBrk="0" hangingPunct="1">
              <a:lnSpc>
                <a:spcPts val="3000"/>
              </a:lnSpc>
              <a:spcBef>
                <a:spcPct val="0"/>
              </a:spcBef>
              <a:buNone/>
              <a:defRPr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a:lstStyle>
          <a:p>
            <a:r>
              <a:rPr lang="es-ES" dirty="0" err="1"/>
              <a:t>User</a:t>
            </a:r>
            <a:r>
              <a:rPr lang="es-ES" dirty="0"/>
              <a:t> </a:t>
            </a:r>
            <a:r>
              <a:rPr lang="es-ES" dirty="0" err="1"/>
              <a:t>Story</a:t>
            </a:r>
            <a:r>
              <a:rPr lang="es-ES" dirty="0"/>
              <a:t> 12</a:t>
            </a:r>
          </a:p>
          <a:p>
            <a:r>
              <a:rPr lang="en-US" sz="1600" dirty="0"/>
              <a:t>Delete Dish</a:t>
            </a:r>
            <a:endParaRPr lang="es-ES_tradnl" sz="1600" dirty="0"/>
          </a:p>
        </p:txBody>
      </p:sp>
      <p:pic>
        <p:nvPicPr>
          <p:cNvPr id="121" name="Graphic 4">
            <a:extLst>
              <a:ext uri="{FF2B5EF4-FFF2-40B4-BE49-F238E27FC236}">
                <a16:creationId xmlns:a16="http://schemas.microsoft.com/office/drawing/2014/main" id="{25EEA1D4-3AF7-42D7-AE97-AE404AECFAEB}"/>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81836" t="-4713" b="16530"/>
          <a:stretch/>
        </p:blipFill>
        <p:spPr>
          <a:xfrm>
            <a:off x="11547793" y="188640"/>
            <a:ext cx="424356" cy="459624"/>
          </a:xfrm>
          <a:prstGeom prst="rect">
            <a:avLst/>
          </a:prstGeom>
        </p:spPr>
      </p:pic>
      <p:sp>
        <p:nvSpPr>
          <p:cNvPr id="122" name="Retângulo 43">
            <a:extLst>
              <a:ext uri="{FF2B5EF4-FFF2-40B4-BE49-F238E27FC236}">
                <a16:creationId xmlns:a16="http://schemas.microsoft.com/office/drawing/2014/main" id="{834ADCB4-BFB1-450D-8F6D-64217F4CD92C}"/>
              </a:ext>
            </a:extLst>
          </p:cNvPr>
          <p:cNvSpPr/>
          <p:nvPr/>
        </p:nvSpPr>
        <p:spPr>
          <a:xfrm>
            <a:off x="191344" y="6515877"/>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59" name="Rectángulo redondeado 58"/>
          <p:cNvSpPr/>
          <p:nvPr/>
        </p:nvSpPr>
        <p:spPr>
          <a:xfrm>
            <a:off x="4313889" y="5735883"/>
            <a:ext cx="3435259" cy="573437"/>
          </a:xfrm>
          <a:prstGeom prst="roundRect">
            <a:avLst/>
          </a:prstGeom>
          <a:noFill/>
          <a:ln w="19050">
            <a:solidFill>
              <a:schemeClr val="accent3"/>
            </a:solidFill>
            <a:prstDash val="dash"/>
          </a:ln>
        </p:spPr>
        <p:style>
          <a:lnRef idx="2">
            <a:schemeClr val="dk1"/>
          </a:lnRef>
          <a:fillRef idx="1">
            <a:schemeClr val="lt1"/>
          </a:fillRef>
          <a:effectRef idx="0">
            <a:schemeClr val="dk1"/>
          </a:effectRef>
          <a:fontRef idx="minor">
            <a:schemeClr val="dk1"/>
          </a:fontRef>
        </p:style>
        <p:txBody>
          <a:bodyPr rtlCol="0" anchor="ctr"/>
          <a:lstStyle/>
          <a:p>
            <a:pPr lvl="0" algn="ctr"/>
            <a:r>
              <a:rPr lang="fr-BE" sz="1600" dirty="0"/>
              <a:t>Size:</a:t>
            </a:r>
            <a:endParaRPr lang="fr-BE" sz="1600" b="1" dirty="0"/>
          </a:p>
        </p:txBody>
      </p:sp>
      <p:sp>
        <p:nvSpPr>
          <p:cNvPr id="60" name="Rectángulo redondeado 59"/>
          <p:cNvSpPr/>
          <p:nvPr/>
        </p:nvSpPr>
        <p:spPr>
          <a:xfrm>
            <a:off x="501310" y="5735883"/>
            <a:ext cx="3435259" cy="573437"/>
          </a:xfrm>
          <a:prstGeom prst="roundRect">
            <a:avLst/>
          </a:prstGeom>
          <a:noFill/>
          <a:ln w="19050">
            <a:solidFill>
              <a:schemeClr val="accent3"/>
            </a:solidFill>
            <a:prstDash val="dash"/>
          </a:ln>
        </p:spPr>
        <p:style>
          <a:lnRef idx="2">
            <a:schemeClr val="dk1"/>
          </a:lnRef>
          <a:fillRef idx="1">
            <a:schemeClr val="lt1"/>
          </a:fillRef>
          <a:effectRef idx="0">
            <a:schemeClr val="dk1"/>
          </a:effectRef>
          <a:fontRef idx="minor">
            <a:schemeClr val="dk1"/>
          </a:fontRef>
        </p:style>
        <p:txBody>
          <a:bodyPr rtlCol="0" anchor="ctr"/>
          <a:lstStyle/>
          <a:p>
            <a:pPr lvl="0" algn="ctr"/>
            <a:r>
              <a:rPr lang="fr-BE" sz="1600" dirty="0" err="1"/>
              <a:t>Priority:</a:t>
            </a:r>
            <a:r>
              <a:rPr lang="fr-BE" sz="1600" b="1" dirty="0" err="1"/>
              <a:t>Medium</a:t>
            </a:r>
            <a:endParaRPr lang="fr-BE" sz="1600" b="1" dirty="0"/>
          </a:p>
        </p:txBody>
      </p:sp>
      <p:sp>
        <p:nvSpPr>
          <p:cNvPr id="61" name="Rectángulo redondeado 60"/>
          <p:cNvSpPr/>
          <p:nvPr/>
        </p:nvSpPr>
        <p:spPr>
          <a:xfrm>
            <a:off x="8079972" y="5735883"/>
            <a:ext cx="3435259" cy="573437"/>
          </a:xfrm>
          <a:prstGeom prst="roundRect">
            <a:avLst/>
          </a:prstGeom>
          <a:noFill/>
          <a:ln w="19050">
            <a:solidFill>
              <a:schemeClr val="bg2">
                <a:lumMod val="50000"/>
              </a:schemeClr>
            </a:solidFill>
            <a:prstDash val="dash"/>
          </a:ln>
        </p:spPr>
        <p:style>
          <a:lnRef idx="2">
            <a:schemeClr val="dk1"/>
          </a:lnRef>
          <a:fillRef idx="1">
            <a:schemeClr val="lt1"/>
          </a:fillRef>
          <a:effectRef idx="0">
            <a:schemeClr val="dk1"/>
          </a:effectRef>
          <a:fontRef idx="minor">
            <a:schemeClr val="dk1"/>
          </a:fontRef>
        </p:style>
        <p:txBody>
          <a:bodyPr rtlCol="0" anchor="ctr"/>
          <a:lstStyle/>
          <a:p>
            <a:pPr lvl="0" algn="ctr"/>
            <a:r>
              <a:rPr lang="fr-BE" sz="1600" dirty="0" err="1">
                <a:solidFill>
                  <a:schemeClr val="bg2">
                    <a:lumMod val="50000"/>
                  </a:schemeClr>
                </a:solidFill>
              </a:rPr>
              <a:t>Dependency</a:t>
            </a:r>
            <a:r>
              <a:rPr lang="fr-BE" sz="1600" dirty="0">
                <a:solidFill>
                  <a:schemeClr val="bg2">
                    <a:lumMod val="50000"/>
                  </a:schemeClr>
                </a:solidFill>
              </a:rPr>
              <a:t>: user story 4,5</a:t>
            </a:r>
          </a:p>
        </p:txBody>
      </p:sp>
      <p:sp>
        <p:nvSpPr>
          <p:cNvPr id="14" name="Rectangle 79">
            <a:extLst>
              <a:ext uri="{FF2B5EF4-FFF2-40B4-BE49-F238E27FC236}">
                <a16:creationId xmlns:a16="http://schemas.microsoft.com/office/drawing/2014/main" id="{3CB99149-1DB0-4C56-A165-C31F1B62ABE2}"/>
              </a:ext>
            </a:extLst>
          </p:cNvPr>
          <p:cNvSpPr/>
          <p:nvPr>
            <p:custDataLst>
              <p:tags r:id="rId1"/>
            </p:custDataLst>
          </p:nvPr>
        </p:nvSpPr>
        <p:spPr>
          <a:xfrm>
            <a:off x="3647728" y="404664"/>
            <a:ext cx="6624736" cy="573034"/>
          </a:xfrm>
          <a:prstGeom prst="wedgeRectCallout">
            <a:avLst>
              <a:gd name="adj1" fmla="val -68690"/>
              <a:gd name="adj2" fmla="val 63466"/>
            </a:avLst>
          </a:prstGeom>
          <a:solidFill>
            <a:schemeClr val="bg2"/>
          </a:solidFill>
          <a:ln w="12700" cap="flat" cmpd="sng" algn="ctr">
            <a:noFill/>
            <a:prstDash val="solid"/>
            <a:miter lim="800000"/>
          </a:ln>
          <a:effectLst/>
        </p:spPr>
        <p:txBody>
          <a:bodyPr lIns="180000" tIns="180000" rIns="180000" bIns="180000" rtlCol="0" anchor="t"/>
          <a:lstStyle/>
          <a:p>
            <a:pPr defTabSz="844083">
              <a:defRPr/>
            </a:pPr>
            <a:r>
              <a:rPr lang="en-US" sz="1200" b="1" kern="0" dirty="0">
                <a:cs typeface="Arial"/>
              </a:rPr>
              <a:t>I want</a:t>
            </a:r>
          </a:p>
          <a:p>
            <a:pPr defTabSz="844083">
              <a:defRPr/>
            </a:pPr>
            <a:r>
              <a:rPr lang="en-US" sz="1200" kern="0" dirty="0">
                <a:cs typeface="Arial"/>
              </a:rPr>
              <a:t>to define my order by removing dishes from my ongoing order</a:t>
            </a:r>
            <a:endParaRPr lang="en-US" sz="1200" b="1" kern="0" dirty="0">
              <a:cs typeface="Arial"/>
            </a:endParaRPr>
          </a:p>
        </p:txBody>
      </p:sp>
      <p:sp>
        <p:nvSpPr>
          <p:cNvPr id="15" name="Rectangle 79">
            <a:extLst>
              <a:ext uri="{FF2B5EF4-FFF2-40B4-BE49-F238E27FC236}">
                <a16:creationId xmlns:a16="http://schemas.microsoft.com/office/drawing/2014/main" id="{3CB99149-1DB0-4C56-A165-C31F1B62ABE2}"/>
              </a:ext>
            </a:extLst>
          </p:cNvPr>
          <p:cNvSpPr/>
          <p:nvPr>
            <p:custDataLst>
              <p:tags r:id="rId2"/>
            </p:custDataLst>
          </p:nvPr>
        </p:nvSpPr>
        <p:spPr>
          <a:xfrm>
            <a:off x="3647728" y="1069507"/>
            <a:ext cx="6624736" cy="703309"/>
          </a:xfrm>
          <a:prstGeom prst="wedgeRectCallout">
            <a:avLst>
              <a:gd name="adj1" fmla="val -69600"/>
              <a:gd name="adj2" fmla="val -7548"/>
            </a:avLst>
          </a:prstGeom>
          <a:solidFill>
            <a:schemeClr val="bg2"/>
          </a:solidFill>
          <a:ln w="12700" cap="flat" cmpd="sng" algn="ctr">
            <a:noFill/>
            <a:prstDash val="solid"/>
            <a:miter lim="800000"/>
          </a:ln>
          <a:effectLst/>
        </p:spPr>
        <p:txBody>
          <a:bodyPr lIns="180000" tIns="180000" rIns="180000" bIns="180000" rtlCol="0" anchor="t"/>
          <a:lstStyle/>
          <a:p>
            <a:pPr defTabSz="844083">
              <a:defRPr/>
            </a:pPr>
            <a:r>
              <a:rPr lang="en-US" sz="1200" b="1" kern="0" dirty="0">
                <a:cs typeface="Arial"/>
              </a:rPr>
              <a:t>So that </a:t>
            </a:r>
          </a:p>
          <a:p>
            <a:pPr defTabSz="844083">
              <a:defRPr/>
            </a:pPr>
            <a:r>
              <a:rPr lang="en-US" sz="1200" kern="0" dirty="0">
                <a:cs typeface="Arial"/>
              </a:rPr>
              <a:t>I only see the dishes I have already selected</a:t>
            </a:r>
            <a:endParaRPr lang="en-US" sz="1200" b="1" kern="0" dirty="0">
              <a:cs typeface="Arial"/>
            </a:endParaRPr>
          </a:p>
        </p:txBody>
      </p:sp>
      <p:sp>
        <p:nvSpPr>
          <p:cNvPr id="2" name="Rectángulo redondeado 1"/>
          <p:cNvSpPr/>
          <p:nvPr/>
        </p:nvSpPr>
        <p:spPr>
          <a:xfrm>
            <a:off x="3660820" y="1855255"/>
            <a:ext cx="6611644" cy="3281860"/>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ES_tradnl" sz="1000" b="1" dirty="0" err="1"/>
              <a:t>Acceptance</a:t>
            </a:r>
            <a:r>
              <a:rPr lang="es-ES_tradnl" sz="1000" b="1" dirty="0"/>
              <a:t> </a:t>
            </a:r>
            <a:r>
              <a:rPr lang="es-ES_tradnl" sz="1000" b="1" dirty="0" err="1"/>
              <a:t>Criteria</a:t>
            </a:r>
            <a:r>
              <a:rPr lang="es-ES_tradnl" sz="1000" b="1" dirty="0"/>
              <a:t>:</a:t>
            </a:r>
          </a:p>
          <a:p>
            <a:pPr marL="171450" indent="-171450">
              <a:spcAft>
                <a:spcPts val="600"/>
              </a:spcAft>
              <a:buFont typeface="Arial" panose="020B0604020202020204" pitchFamily="34" charset="0"/>
              <a:buChar char="•"/>
            </a:pPr>
            <a:r>
              <a:rPr lang="en-US" sz="1000" dirty="0"/>
              <a:t>The guest can remove the dish from the order.</a:t>
            </a:r>
          </a:p>
          <a:p>
            <a:pPr marL="171450" indent="-171450">
              <a:spcAft>
                <a:spcPts val="600"/>
              </a:spcAft>
              <a:buFont typeface="Arial" panose="020B0604020202020204" pitchFamily="34" charset="0"/>
              <a:buChar char="•"/>
            </a:pPr>
            <a:r>
              <a:rPr lang="en-US" sz="1000" dirty="0"/>
              <a:t>In case the counter in the order for this dish bigger than 1, decrease in 1.</a:t>
            </a:r>
          </a:p>
          <a:p>
            <a:pPr marL="171450" indent="-171450">
              <a:spcAft>
                <a:spcPts val="600"/>
              </a:spcAft>
              <a:buFont typeface="Arial" panose="020B0604020202020204" pitchFamily="34" charset="0"/>
              <a:buChar char="•"/>
            </a:pPr>
            <a:r>
              <a:rPr lang="en-US" sz="1000" dirty="0"/>
              <a:t>After removing any dish, the price is calculated including VAT.</a:t>
            </a:r>
          </a:p>
        </p:txBody>
      </p:sp>
      <p:grpSp>
        <p:nvGrpSpPr>
          <p:cNvPr id="16" name="Group 15">
            <a:extLst>
              <a:ext uri="{FF2B5EF4-FFF2-40B4-BE49-F238E27FC236}">
                <a16:creationId xmlns:a16="http://schemas.microsoft.com/office/drawing/2014/main" id="{52680578-A743-4070-9410-0ADD4C3FCE5E}"/>
              </a:ext>
            </a:extLst>
          </p:cNvPr>
          <p:cNvGrpSpPr/>
          <p:nvPr/>
        </p:nvGrpSpPr>
        <p:grpSpPr>
          <a:xfrm>
            <a:off x="479376" y="1511546"/>
            <a:ext cx="1987296" cy="2353056"/>
            <a:chOff x="479376" y="1511546"/>
            <a:chExt cx="1987296" cy="2353056"/>
          </a:xfrm>
        </p:grpSpPr>
        <p:sp>
          <p:nvSpPr>
            <p:cNvPr id="18" name="Rectangle 17">
              <a:extLst>
                <a:ext uri="{FF2B5EF4-FFF2-40B4-BE49-F238E27FC236}">
                  <a16:creationId xmlns:a16="http://schemas.microsoft.com/office/drawing/2014/main" id="{AA580EF2-D42C-49FF-8F6C-9BCF3E2FE211}"/>
                </a:ext>
              </a:extLst>
            </p:cNvPr>
            <p:cNvSpPr/>
            <p:nvPr/>
          </p:nvSpPr>
          <p:spPr>
            <a:xfrm>
              <a:off x="1117237" y="3253423"/>
              <a:ext cx="764953" cy="307777"/>
            </a:xfrm>
            <a:prstGeom prst="rect">
              <a:avLst/>
            </a:prstGeom>
          </p:spPr>
          <p:txBody>
            <a:bodyPr wrap="none">
              <a:spAutoFit/>
            </a:bodyPr>
            <a:lstStyle/>
            <a:p>
              <a:r>
                <a:rPr lang="es-ES_tradnl" sz="1400" b="1" dirty="0" err="1"/>
                <a:t>Guest</a:t>
              </a:r>
              <a:endParaRPr lang="es-ES_tradnl" sz="1400" b="1" dirty="0"/>
            </a:p>
          </p:txBody>
        </p:sp>
        <p:pic>
          <p:nvPicPr>
            <p:cNvPr id="19" name="Imagen 10">
              <a:extLst>
                <a:ext uri="{FF2B5EF4-FFF2-40B4-BE49-F238E27FC236}">
                  <a16:creationId xmlns:a16="http://schemas.microsoft.com/office/drawing/2014/main" id="{4E7CB75B-B069-4E6A-86A5-11D6EE7ED48A}"/>
                </a:ext>
              </a:extLst>
            </p:cNvPr>
            <p:cNvPicPr>
              <a:picLocks noChangeAspect="1"/>
            </p:cNvPicPr>
            <p:nvPr/>
          </p:nvPicPr>
          <p:blipFill>
            <a:blip r:embed="rId8">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479376" y="1511546"/>
              <a:ext cx="1987296" cy="2353056"/>
            </a:xfrm>
            <a:prstGeom prst="rect">
              <a:avLst/>
            </a:prstGeom>
          </p:spPr>
        </p:pic>
      </p:grpSp>
    </p:spTree>
    <p:extLst>
      <p:ext uri="{BB962C8B-B14F-4D97-AF65-F5344CB8AC3E}">
        <p14:creationId xmlns:p14="http://schemas.microsoft.com/office/powerpoint/2010/main" val="35515229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Rectangle 65">
            <a:extLst>
              <a:ext uri="{FF2B5EF4-FFF2-40B4-BE49-F238E27FC236}">
                <a16:creationId xmlns:a16="http://schemas.microsoft.com/office/drawing/2014/main" id="{C50C01FB-E2BF-4470-A153-6F7BF3CCF3F9}"/>
              </a:ext>
            </a:extLst>
          </p:cNvPr>
          <p:cNvSpPr/>
          <p:nvPr/>
        </p:nvSpPr>
        <p:spPr>
          <a:xfrm>
            <a:off x="0" y="5337039"/>
            <a:ext cx="12192000" cy="154834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pic>
        <p:nvPicPr>
          <p:cNvPr id="67" name="Graphic 13">
            <a:extLst>
              <a:ext uri="{FF2B5EF4-FFF2-40B4-BE49-F238E27FC236}">
                <a16:creationId xmlns:a16="http://schemas.microsoft.com/office/drawing/2014/main" id="{CBFCF213-9AB8-422B-8F8D-9F6A01ED15F1}"/>
              </a:ext>
            </a:extLst>
          </p:cNvPr>
          <p:cNvPicPr>
            <a:picLocks noChangeAspect="1"/>
          </p:cNvPicPr>
          <p:nvPr/>
        </p:nvPicPr>
        <p:blipFill>
          <a:blip r:embed="rId4">
            <a:extLst>
              <a:ext uri="{96DAC541-7B7A-43D3-8B79-37D633B846F1}">
                <asvg:svgBlip xmlns:asvg="http://schemas.microsoft.com/office/drawing/2016/SVG/main" r:embed="rId5"/>
              </a:ext>
            </a:extLst>
          </a:blip>
          <a:srcRect r="13305" b="8553"/>
          <a:stretch>
            <a:fillRect/>
          </a:stretch>
        </p:blipFill>
        <p:spPr>
          <a:xfrm rot="19314106">
            <a:off x="10091405" y="-166653"/>
            <a:ext cx="3522628" cy="5177025"/>
          </a:xfrm>
          <a:custGeom>
            <a:avLst/>
            <a:gdLst>
              <a:gd name="connsiteX0" fmla="*/ 3522628 w 3522628"/>
              <a:gd name="connsiteY0" fmla="*/ 891962 h 5177025"/>
              <a:gd name="connsiteX1" fmla="*/ 162923 w 3522628"/>
              <a:gd name="connsiteY1" fmla="*/ 5177025 h 5177025"/>
              <a:gd name="connsiteX2" fmla="*/ 0 w 3522628"/>
              <a:gd name="connsiteY2" fmla="*/ 5049285 h 5177025"/>
              <a:gd name="connsiteX3" fmla="*/ 0 w 3522628"/>
              <a:gd name="connsiteY3" fmla="*/ 1923687 h 5177025"/>
              <a:gd name="connsiteX4" fmla="*/ 1508267 w 3522628"/>
              <a:gd name="connsiteY4" fmla="*/ 0 h 5177025"/>
              <a:gd name="connsiteX5" fmla="*/ 2384994 w 3522628"/>
              <a:gd name="connsiteY5" fmla="*/ 0 h 51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2628" h="5177025">
                <a:moveTo>
                  <a:pt x="3522628" y="891962"/>
                </a:moveTo>
                <a:lnTo>
                  <a:pt x="162923" y="5177025"/>
                </a:lnTo>
                <a:lnTo>
                  <a:pt x="0" y="5049285"/>
                </a:lnTo>
                <a:lnTo>
                  <a:pt x="0" y="1923687"/>
                </a:lnTo>
                <a:lnTo>
                  <a:pt x="1508267" y="0"/>
                </a:lnTo>
                <a:lnTo>
                  <a:pt x="2384994" y="0"/>
                </a:lnTo>
                <a:close/>
              </a:path>
            </a:pathLst>
          </a:custGeom>
        </p:spPr>
      </p:pic>
      <p:sp>
        <p:nvSpPr>
          <p:cNvPr id="68" name="Title 8"/>
          <p:cNvSpPr txBox="1">
            <a:spLocks/>
          </p:cNvSpPr>
          <p:nvPr/>
        </p:nvSpPr>
        <p:spPr>
          <a:xfrm>
            <a:off x="247310" y="230111"/>
            <a:ext cx="11016604" cy="863600"/>
          </a:xfrm>
          <a:prstGeom prst="rect">
            <a:avLst/>
          </a:prstGeom>
        </p:spPr>
        <p:txBody>
          <a:bodyPr/>
          <a:lstStyle>
            <a:lvl1pPr algn="l" defTabSz="914400" rtl="0" eaLnBrk="1" latinLnBrk="0" hangingPunct="1">
              <a:lnSpc>
                <a:spcPts val="3000"/>
              </a:lnSpc>
              <a:spcBef>
                <a:spcPct val="0"/>
              </a:spcBef>
              <a:buNone/>
              <a:defRPr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a:lstStyle>
          <a:p>
            <a:r>
              <a:rPr lang="es-ES" dirty="0" err="1"/>
              <a:t>User</a:t>
            </a:r>
            <a:r>
              <a:rPr lang="es-ES" dirty="0"/>
              <a:t> </a:t>
            </a:r>
            <a:r>
              <a:rPr lang="es-ES" dirty="0" err="1"/>
              <a:t>Story</a:t>
            </a:r>
            <a:r>
              <a:rPr lang="es-ES" dirty="0"/>
              <a:t> 13</a:t>
            </a:r>
          </a:p>
          <a:p>
            <a:r>
              <a:rPr lang="en-US" sz="1600" dirty="0"/>
              <a:t>Create Order</a:t>
            </a:r>
            <a:endParaRPr lang="es-ES_tradnl" sz="1600" dirty="0"/>
          </a:p>
        </p:txBody>
      </p:sp>
      <p:pic>
        <p:nvPicPr>
          <p:cNvPr id="121" name="Graphic 4">
            <a:extLst>
              <a:ext uri="{FF2B5EF4-FFF2-40B4-BE49-F238E27FC236}">
                <a16:creationId xmlns:a16="http://schemas.microsoft.com/office/drawing/2014/main" id="{25EEA1D4-3AF7-42D7-AE97-AE404AECFAEB}"/>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81836" t="-4713" b="16530"/>
          <a:stretch/>
        </p:blipFill>
        <p:spPr>
          <a:xfrm>
            <a:off x="11547793" y="188640"/>
            <a:ext cx="424356" cy="459624"/>
          </a:xfrm>
          <a:prstGeom prst="rect">
            <a:avLst/>
          </a:prstGeom>
        </p:spPr>
      </p:pic>
      <p:sp>
        <p:nvSpPr>
          <p:cNvPr id="122" name="Retângulo 43">
            <a:extLst>
              <a:ext uri="{FF2B5EF4-FFF2-40B4-BE49-F238E27FC236}">
                <a16:creationId xmlns:a16="http://schemas.microsoft.com/office/drawing/2014/main" id="{834ADCB4-BFB1-450D-8F6D-64217F4CD92C}"/>
              </a:ext>
            </a:extLst>
          </p:cNvPr>
          <p:cNvSpPr/>
          <p:nvPr/>
        </p:nvSpPr>
        <p:spPr>
          <a:xfrm>
            <a:off x="191344" y="6515877"/>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59" name="Rectángulo redondeado 58"/>
          <p:cNvSpPr/>
          <p:nvPr/>
        </p:nvSpPr>
        <p:spPr>
          <a:xfrm>
            <a:off x="4313889" y="5735883"/>
            <a:ext cx="3435259" cy="573437"/>
          </a:xfrm>
          <a:prstGeom prst="roundRect">
            <a:avLst/>
          </a:prstGeom>
          <a:noFill/>
          <a:ln w="19050">
            <a:solidFill>
              <a:schemeClr val="accent3"/>
            </a:solidFill>
            <a:prstDash val="dash"/>
          </a:ln>
        </p:spPr>
        <p:style>
          <a:lnRef idx="2">
            <a:schemeClr val="dk1"/>
          </a:lnRef>
          <a:fillRef idx="1">
            <a:schemeClr val="lt1"/>
          </a:fillRef>
          <a:effectRef idx="0">
            <a:schemeClr val="dk1"/>
          </a:effectRef>
          <a:fontRef idx="minor">
            <a:schemeClr val="dk1"/>
          </a:fontRef>
        </p:style>
        <p:txBody>
          <a:bodyPr rtlCol="0" anchor="ctr"/>
          <a:lstStyle/>
          <a:p>
            <a:pPr lvl="0" algn="ctr"/>
            <a:r>
              <a:rPr lang="fr-BE" sz="1600" dirty="0"/>
              <a:t>Size:</a:t>
            </a:r>
            <a:endParaRPr lang="fr-BE" sz="1600" b="1" dirty="0"/>
          </a:p>
        </p:txBody>
      </p:sp>
      <p:sp>
        <p:nvSpPr>
          <p:cNvPr id="60" name="Rectángulo redondeado 59"/>
          <p:cNvSpPr/>
          <p:nvPr/>
        </p:nvSpPr>
        <p:spPr>
          <a:xfrm>
            <a:off x="501310" y="5735883"/>
            <a:ext cx="3435259" cy="573437"/>
          </a:xfrm>
          <a:prstGeom prst="roundRect">
            <a:avLst/>
          </a:prstGeom>
          <a:noFill/>
          <a:ln w="19050">
            <a:solidFill>
              <a:schemeClr val="accent3"/>
            </a:solidFill>
            <a:prstDash val="dash"/>
          </a:ln>
        </p:spPr>
        <p:style>
          <a:lnRef idx="2">
            <a:schemeClr val="dk1"/>
          </a:lnRef>
          <a:fillRef idx="1">
            <a:schemeClr val="lt1"/>
          </a:fillRef>
          <a:effectRef idx="0">
            <a:schemeClr val="dk1"/>
          </a:effectRef>
          <a:fontRef idx="minor">
            <a:schemeClr val="dk1"/>
          </a:fontRef>
        </p:style>
        <p:txBody>
          <a:bodyPr rtlCol="0" anchor="ctr"/>
          <a:lstStyle/>
          <a:p>
            <a:pPr lvl="0" algn="ctr"/>
            <a:r>
              <a:rPr lang="fr-BE" sz="1600" dirty="0" err="1"/>
              <a:t>Priority:</a:t>
            </a:r>
            <a:r>
              <a:rPr lang="fr-BE" sz="1600" b="1" dirty="0" err="1"/>
              <a:t>Medium</a:t>
            </a:r>
            <a:endParaRPr lang="fr-BE" sz="1600" b="1" dirty="0"/>
          </a:p>
        </p:txBody>
      </p:sp>
      <p:sp>
        <p:nvSpPr>
          <p:cNvPr id="61" name="Rectángulo redondeado 60"/>
          <p:cNvSpPr/>
          <p:nvPr/>
        </p:nvSpPr>
        <p:spPr>
          <a:xfrm>
            <a:off x="8079972" y="5735883"/>
            <a:ext cx="3435259" cy="573437"/>
          </a:xfrm>
          <a:prstGeom prst="roundRect">
            <a:avLst/>
          </a:prstGeom>
          <a:noFill/>
          <a:ln w="19050">
            <a:solidFill>
              <a:schemeClr val="bg2">
                <a:lumMod val="50000"/>
              </a:schemeClr>
            </a:solidFill>
            <a:prstDash val="dash"/>
          </a:ln>
        </p:spPr>
        <p:style>
          <a:lnRef idx="2">
            <a:schemeClr val="dk1"/>
          </a:lnRef>
          <a:fillRef idx="1">
            <a:schemeClr val="lt1"/>
          </a:fillRef>
          <a:effectRef idx="0">
            <a:schemeClr val="dk1"/>
          </a:effectRef>
          <a:fontRef idx="minor">
            <a:schemeClr val="dk1"/>
          </a:fontRef>
        </p:style>
        <p:txBody>
          <a:bodyPr rtlCol="0" anchor="ctr"/>
          <a:lstStyle/>
          <a:p>
            <a:pPr lvl="0" algn="ctr"/>
            <a:r>
              <a:rPr lang="fr-BE" sz="1600" dirty="0" err="1">
                <a:solidFill>
                  <a:schemeClr val="bg2">
                    <a:lumMod val="50000"/>
                  </a:schemeClr>
                </a:solidFill>
              </a:rPr>
              <a:t>Dependency</a:t>
            </a:r>
            <a:r>
              <a:rPr lang="fr-BE" sz="1600" dirty="0">
                <a:solidFill>
                  <a:schemeClr val="bg2">
                    <a:lumMod val="50000"/>
                  </a:schemeClr>
                </a:solidFill>
              </a:rPr>
              <a:t>: user story 4,5</a:t>
            </a:r>
          </a:p>
        </p:txBody>
      </p:sp>
      <p:sp>
        <p:nvSpPr>
          <p:cNvPr id="14" name="Rectangle 79">
            <a:extLst>
              <a:ext uri="{FF2B5EF4-FFF2-40B4-BE49-F238E27FC236}">
                <a16:creationId xmlns:a16="http://schemas.microsoft.com/office/drawing/2014/main" id="{3CB99149-1DB0-4C56-A165-C31F1B62ABE2}"/>
              </a:ext>
            </a:extLst>
          </p:cNvPr>
          <p:cNvSpPr/>
          <p:nvPr>
            <p:custDataLst>
              <p:tags r:id="rId1"/>
            </p:custDataLst>
          </p:nvPr>
        </p:nvSpPr>
        <p:spPr>
          <a:xfrm>
            <a:off x="3647728" y="404664"/>
            <a:ext cx="6624736" cy="573034"/>
          </a:xfrm>
          <a:prstGeom prst="wedgeRectCallout">
            <a:avLst>
              <a:gd name="adj1" fmla="val -68690"/>
              <a:gd name="adj2" fmla="val 63466"/>
            </a:avLst>
          </a:prstGeom>
          <a:solidFill>
            <a:schemeClr val="bg2"/>
          </a:solidFill>
          <a:ln w="12700" cap="flat" cmpd="sng" algn="ctr">
            <a:noFill/>
            <a:prstDash val="solid"/>
            <a:miter lim="800000"/>
          </a:ln>
          <a:effectLst/>
        </p:spPr>
        <p:txBody>
          <a:bodyPr lIns="180000" tIns="180000" rIns="180000" bIns="180000" rtlCol="0" anchor="t"/>
          <a:lstStyle/>
          <a:p>
            <a:pPr defTabSz="844083">
              <a:defRPr/>
            </a:pPr>
            <a:r>
              <a:rPr lang="en-US" sz="1200" b="1" kern="0" dirty="0">
                <a:cs typeface="Arial"/>
              </a:rPr>
              <a:t>I want</a:t>
            </a:r>
          </a:p>
          <a:p>
            <a:pPr defTabSz="844083">
              <a:defRPr/>
            </a:pPr>
            <a:r>
              <a:rPr lang="en-US" sz="1200" kern="0" dirty="0">
                <a:cs typeface="Arial"/>
              </a:rPr>
              <a:t>to order my selected dishes (order)</a:t>
            </a:r>
            <a:endParaRPr lang="en-US" sz="1200" b="1" kern="0" dirty="0">
              <a:cs typeface="Arial"/>
            </a:endParaRPr>
          </a:p>
        </p:txBody>
      </p:sp>
      <p:sp>
        <p:nvSpPr>
          <p:cNvPr id="15" name="Rectangle 79">
            <a:extLst>
              <a:ext uri="{FF2B5EF4-FFF2-40B4-BE49-F238E27FC236}">
                <a16:creationId xmlns:a16="http://schemas.microsoft.com/office/drawing/2014/main" id="{3CB99149-1DB0-4C56-A165-C31F1B62ABE2}"/>
              </a:ext>
            </a:extLst>
          </p:cNvPr>
          <p:cNvSpPr/>
          <p:nvPr>
            <p:custDataLst>
              <p:tags r:id="rId2"/>
            </p:custDataLst>
          </p:nvPr>
        </p:nvSpPr>
        <p:spPr>
          <a:xfrm>
            <a:off x="3647728" y="1069507"/>
            <a:ext cx="6624736" cy="703309"/>
          </a:xfrm>
          <a:prstGeom prst="wedgeRectCallout">
            <a:avLst>
              <a:gd name="adj1" fmla="val -69600"/>
              <a:gd name="adj2" fmla="val -7548"/>
            </a:avLst>
          </a:prstGeom>
          <a:solidFill>
            <a:schemeClr val="bg2"/>
          </a:solidFill>
          <a:ln w="12700" cap="flat" cmpd="sng" algn="ctr">
            <a:noFill/>
            <a:prstDash val="solid"/>
            <a:miter lim="800000"/>
          </a:ln>
          <a:effectLst/>
        </p:spPr>
        <p:txBody>
          <a:bodyPr lIns="180000" tIns="180000" rIns="180000" bIns="180000" rtlCol="0" anchor="t"/>
          <a:lstStyle/>
          <a:p>
            <a:pPr defTabSz="844083">
              <a:defRPr/>
            </a:pPr>
            <a:r>
              <a:rPr lang="en-US" sz="1200" b="1" kern="0" dirty="0">
                <a:cs typeface="Arial"/>
              </a:rPr>
              <a:t>So that </a:t>
            </a:r>
          </a:p>
          <a:p>
            <a:pPr defTabSz="844083">
              <a:defRPr/>
            </a:pPr>
            <a:r>
              <a:rPr lang="en-US" sz="1200" kern="0" dirty="0">
                <a:cs typeface="Arial"/>
              </a:rPr>
              <a:t>I see the dishes I have already selected</a:t>
            </a:r>
            <a:endParaRPr lang="en-US" sz="1200" b="1" kern="0" dirty="0">
              <a:cs typeface="Arial"/>
            </a:endParaRPr>
          </a:p>
        </p:txBody>
      </p:sp>
      <p:sp>
        <p:nvSpPr>
          <p:cNvPr id="2" name="Rectángulo redondeado 1"/>
          <p:cNvSpPr/>
          <p:nvPr/>
        </p:nvSpPr>
        <p:spPr>
          <a:xfrm>
            <a:off x="3660820" y="1855255"/>
            <a:ext cx="6611644" cy="3281860"/>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ES_tradnl" sz="1000" b="1" dirty="0" err="1"/>
              <a:t>Acceptance</a:t>
            </a:r>
            <a:r>
              <a:rPr lang="es-ES_tradnl" sz="1000" b="1" dirty="0"/>
              <a:t> </a:t>
            </a:r>
            <a:r>
              <a:rPr lang="es-ES_tradnl" sz="1000" b="1" dirty="0" err="1"/>
              <a:t>Criteria</a:t>
            </a:r>
            <a:r>
              <a:rPr lang="es-ES_tradnl" sz="1000" b="1" dirty="0"/>
              <a:t>:</a:t>
            </a:r>
          </a:p>
          <a:p>
            <a:pPr marL="171450" indent="-171450">
              <a:spcAft>
                <a:spcPts val="600"/>
              </a:spcAft>
              <a:buFont typeface="Arial" panose="020B0604020202020204" pitchFamily="34" charset="0"/>
              <a:buChar char="•"/>
            </a:pPr>
            <a:r>
              <a:rPr lang="en-US" sz="1000" dirty="0"/>
              <a:t>Each order must be associated with a reservation / invite. Without any reference no order could be placed. The reference could be obtained from a previous reservation/invite (created during same session) or by the previous accepted invite (link in email) or by entering the reference id when asked by the system. In case precondition is not fulfilled, the guest is asked:</a:t>
            </a:r>
          </a:p>
          <a:p>
            <a:pPr marL="628650" lvl="1" indent="-171450">
              <a:spcAft>
                <a:spcPts val="600"/>
              </a:spcAft>
              <a:buFont typeface="Arial" panose="020B0604020202020204" pitchFamily="34" charset="0"/>
              <a:buChar char="•"/>
            </a:pPr>
            <a:r>
              <a:rPr lang="en-US" sz="1000" dirty="0"/>
              <a:t>Whether he/she would like to create a reservation/invite and is forwarded to US Invite Friends. Only after finalizing the reservation the order is accepted. </a:t>
            </a:r>
          </a:p>
          <a:p>
            <a:pPr marL="628650" lvl="1" indent="-171450">
              <a:spcAft>
                <a:spcPts val="600"/>
              </a:spcAft>
              <a:buFont typeface="Arial" panose="020B0604020202020204" pitchFamily="34" charset="0"/>
              <a:buChar char="•"/>
            </a:pPr>
            <a:r>
              <a:rPr lang="en-US" sz="1000" dirty="0"/>
              <a:t>Or he/she would enter previous created reservation-id he/she knows to associate the order with this reservation.</a:t>
            </a:r>
          </a:p>
          <a:p>
            <a:pPr marL="171450" indent="-171450">
              <a:spcAft>
                <a:spcPts val="600"/>
              </a:spcAft>
              <a:buFont typeface="Arial" panose="020B0604020202020204" pitchFamily="34" charset="0"/>
              <a:buChar char="•"/>
            </a:pPr>
            <a:r>
              <a:rPr lang="en-US" sz="1000" dirty="0"/>
              <a:t>I receive a mail containing my order with all dishes and the final price.</a:t>
            </a:r>
          </a:p>
        </p:txBody>
      </p:sp>
      <p:grpSp>
        <p:nvGrpSpPr>
          <p:cNvPr id="16" name="Group 15">
            <a:extLst>
              <a:ext uri="{FF2B5EF4-FFF2-40B4-BE49-F238E27FC236}">
                <a16:creationId xmlns:a16="http://schemas.microsoft.com/office/drawing/2014/main" id="{7390E915-3BDF-4F7D-872F-22E54066EFEC}"/>
              </a:ext>
            </a:extLst>
          </p:cNvPr>
          <p:cNvGrpSpPr/>
          <p:nvPr/>
        </p:nvGrpSpPr>
        <p:grpSpPr>
          <a:xfrm>
            <a:off x="479376" y="1511546"/>
            <a:ext cx="1987296" cy="2353056"/>
            <a:chOff x="479376" y="1511546"/>
            <a:chExt cx="1987296" cy="2353056"/>
          </a:xfrm>
        </p:grpSpPr>
        <p:sp>
          <p:nvSpPr>
            <p:cNvPr id="18" name="Rectangle 17">
              <a:extLst>
                <a:ext uri="{FF2B5EF4-FFF2-40B4-BE49-F238E27FC236}">
                  <a16:creationId xmlns:a16="http://schemas.microsoft.com/office/drawing/2014/main" id="{904D9BA0-55C8-4201-8FAF-C13585C8A0C1}"/>
                </a:ext>
              </a:extLst>
            </p:cNvPr>
            <p:cNvSpPr/>
            <p:nvPr/>
          </p:nvSpPr>
          <p:spPr>
            <a:xfrm>
              <a:off x="1117237" y="3253423"/>
              <a:ext cx="764953" cy="307777"/>
            </a:xfrm>
            <a:prstGeom prst="rect">
              <a:avLst/>
            </a:prstGeom>
          </p:spPr>
          <p:txBody>
            <a:bodyPr wrap="none">
              <a:spAutoFit/>
            </a:bodyPr>
            <a:lstStyle/>
            <a:p>
              <a:r>
                <a:rPr lang="es-ES_tradnl" sz="1400" b="1" dirty="0" err="1"/>
                <a:t>Guest</a:t>
              </a:r>
              <a:endParaRPr lang="es-ES_tradnl" sz="1400" b="1" dirty="0"/>
            </a:p>
          </p:txBody>
        </p:sp>
        <p:pic>
          <p:nvPicPr>
            <p:cNvPr id="19" name="Imagen 10">
              <a:extLst>
                <a:ext uri="{FF2B5EF4-FFF2-40B4-BE49-F238E27FC236}">
                  <a16:creationId xmlns:a16="http://schemas.microsoft.com/office/drawing/2014/main" id="{B6F925E7-C031-4D19-ABB0-0A0192A4EDDE}"/>
                </a:ext>
              </a:extLst>
            </p:cNvPr>
            <p:cNvPicPr>
              <a:picLocks noChangeAspect="1"/>
            </p:cNvPicPr>
            <p:nvPr/>
          </p:nvPicPr>
          <p:blipFill>
            <a:blip r:embed="rId8">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479376" y="1511546"/>
              <a:ext cx="1987296" cy="2353056"/>
            </a:xfrm>
            <a:prstGeom prst="rect">
              <a:avLst/>
            </a:prstGeom>
          </p:spPr>
        </p:pic>
      </p:grpSp>
    </p:spTree>
    <p:extLst>
      <p:ext uri="{BB962C8B-B14F-4D97-AF65-F5344CB8AC3E}">
        <p14:creationId xmlns:p14="http://schemas.microsoft.com/office/powerpoint/2010/main" val="26425135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Rectangle 65">
            <a:extLst>
              <a:ext uri="{FF2B5EF4-FFF2-40B4-BE49-F238E27FC236}">
                <a16:creationId xmlns:a16="http://schemas.microsoft.com/office/drawing/2014/main" id="{C50C01FB-E2BF-4470-A153-6F7BF3CCF3F9}"/>
              </a:ext>
            </a:extLst>
          </p:cNvPr>
          <p:cNvSpPr/>
          <p:nvPr/>
        </p:nvSpPr>
        <p:spPr>
          <a:xfrm>
            <a:off x="0" y="5337039"/>
            <a:ext cx="12192000" cy="154834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pic>
        <p:nvPicPr>
          <p:cNvPr id="67" name="Graphic 13">
            <a:extLst>
              <a:ext uri="{FF2B5EF4-FFF2-40B4-BE49-F238E27FC236}">
                <a16:creationId xmlns:a16="http://schemas.microsoft.com/office/drawing/2014/main" id="{CBFCF213-9AB8-422B-8F8D-9F6A01ED15F1}"/>
              </a:ext>
            </a:extLst>
          </p:cNvPr>
          <p:cNvPicPr>
            <a:picLocks noChangeAspect="1"/>
          </p:cNvPicPr>
          <p:nvPr/>
        </p:nvPicPr>
        <p:blipFill>
          <a:blip r:embed="rId5">
            <a:extLst>
              <a:ext uri="{96DAC541-7B7A-43D3-8B79-37D633B846F1}">
                <asvg:svgBlip xmlns:asvg="http://schemas.microsoft.com/office/drawing/2016/SVG/main" r:embed="rId6"/>
              </a:ext>
            </a:extLst>
          </a:blip>
          <a:srcRect r="13305" b="8553"/>
          <a:stretch>
            <a:fillRect/>
          </a:stretch>
        </p:blipFill>
        <p:spPr>
          <a:xfrm rot="19314106">
            <a:off x="10091405" y="-166653"/>
            <a:ext cx="3522628" cy="5177025"/>
          </a:xfrm>
          <a:custGeom>
            <a:avLst/>
            <a:gdLst>
              <a:gd name="connsiteX0" fmla="*/ 3522628 w 3522628"/>
              <a:gd name="connsiteY0" fmla="*/ 891962 h 5177025"/>
              <a:gd name="connsiteX1" fmla="*/ 162923 w 3522628"/>
              <a:gd name="connsiteY1" fmla="*/ 5177025 h 5177025"/>
              <a:gd name="connsiteX2" fmla="*/ 0 w 3522628"/>
              <a:gd name="connsiteY2" fmla="*/ 5049285 h 5177025"/>
              <a:gd name="connsiteX3" fmla="*/ 0 w 3522628"/>
              <a:gd name="connsiteY3" fmla="*/ 1923687 h 5177025"/>
              <a:gd name="connsiteX4" fmla="*/ 1508267 w 3522628"/>
              <a:gd name="connsiteY4" fmla="*/ 0 h 5177025"/>
              <a:gd name="connsiteX5" fmla="*/ 2384994 w 3522628"/>
              <a:gd name="connsiteY5" fmla="*/ 0 h 51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2628" h="5177025">
                <a:moveTo>
                  <a:pt x="3522628" y="891962"/>
                </a:moveTo>
                <a:lnTo>
                  <a:pt x="162923" y="5177025"/>
                </a:lnTo>
                <a:lnTo>
                  <a:pt x="0" y="5049285"/>
                </a:lnTo>
                <a:lnTo>
                  <a:pt x="0" y="1923687"/>
                </a:lnTo>
                <a:lnTo>
                  <a:pt x="1508267" y="0"/>
                </a:lnTo>
                <a:lnTo>
                  <a:pt x="2384994" y="0"/>
                </a:lnTo>
                <a:close/>
              </a:path>
            </a:pathLst>
          </a:custGeom>
        </p:spPr>
      </p:pic>
      <p:sp>
        <p:nvSpPr>
          <p:cNvPr id="68" name="Title 8"/>
          <p:cNvSpPr txBox="1">
            <a:spLocks/>
          </p:cNvSpPr>
          <p:nvPr/>
        </p:nvSpPr>
        <p:spPr>
          <a:xfrm>
            <a:off x="247310" y="230111"/>
            <a:ext cx="11016604" cy="863600"/>
          </a:xfrm>
          <a:prstGeom prst="rect">
            <a:avLst/>
          </a:prstGeom>
        </p:spPr>
        <p:txBody>
          <a:bodyPr/>
          <a:lstStyle>
            <a:lvl1pPr algn="l" defTabSz="914400" rtl="0" eaLnBrk="1" latinLnBrk="0" hangingPunct="1">
              <a:lnSpc>
                <a:spcPts val="3000"/>
              </a:lnSpc>
              <a:spcBef>
                <a:spcPct val="0"/>
              </a:spcBef>
              <a:buNone/>
              <a:defRPr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a:lstStyle>
          <a:p>
            <a:r>
              <a:rPr lang="es-ES" dirty="0" err="1"/>
              <a:t>User</a:t>
            </a:r>
            <a:r>
              <a:rPr lang="es-ES" dirty="0"/>
              <a:t> </a:t>
            </a:r>
            <a:r>
              <a:rPr lang="es-ES" dirty="0" err="1"/>
              <a:t>Story</a:t>
            </a:r>
            <a:r>
              <a:rPr lang="es-ES" dirty="0"/>
              <a:t> 14</a:t>
            </a:r>
          </a:p>
          <a:p>
            <a:r>
              <a:rPr lang="en-US" sz="1600" dirty="0"/>
              <a:t>Cancel Order</a:t>
            </a:r>
            <a:endParaRPr lang="es-ES_tradnl" sz="1600" dirty="0"/>
          </a:p>
        </p:txBody>
      </p:sp>
      <p:pic>
        <p:nvPicPr>
          <p:cNvPr id="121" name="Graphic 4">
            <a:extLst>
              <a:ext uri="{FF2B5EF4-FFF2-40B4-BE49-F238E27FC236}">
                <a16:creationId xmlns:a16="http://schemas.microsoft.com/office/drawing/2014/main" id="{25EEA1D4-3AF7-42D7-AE97-AE404AECFAEB}"/>
              </a:ext>
            </a:extLst>
          </p:cNvPr>
          <p:cNvPicPr>
            <a:picLocks noChangeAspect="1"/>
          </p:cNvPicPr>
          <p:nvPr/>
        </p:nvPicPr>
        <p:blipFill rotWithShape="1">
          <a:blip r:embed="rId7">
            <a:extLst>
              <a:ext uri="{96DAC541-7B7A-43D3-8B79-37D633B846F1}">
                <asvg:svgBlip xmlns:asvg="http://schemas.microsoft.com/office/drawing/2016/SVG/main" r:embed="rId8"/>
              </a:ext>
            </a:extLst>
          </a:blip>
          <a:srcRect l="81836" t="-4713" b="16530"/>
          <a:stretch/>
        </p:blipFill>
        <p:spPr>
          <a:xfrm>
            <a:off x="11547793" y="188640"/>
            <a:ext cx="424356" cy="459624"/>
          </a:xfrm>
          <a:prstGeom prst="rect">
            <a:avLst/>
          </a:prstGeom>
        </p:spPr>
      </p:pic>
      <p:sp>
        <p:nvSpPr>
          <p:cNvPr id="122" name="Retângulo 43">
            <a:extLst>
              <a:ext uri="{FF2B5EF4-FFF2-40B4-BE49-F238E27FC236}">
                <a16:creationId xmlns:a16="http://schemas.microsoft.com/office/drawing/2014/main" id="{834ADCB4-BFB1-450D-8F6D-64217F4CD92C}"/>
              </a:ext>
            </a:extLst>
          </p:cNvPr>
          <p:cNvSpPr/>
          <p:nvPr/>
        </p:nvSpPr>
        <p:spPr>
          <a:xfrm>
            <a:off x="191344" y="6515877"/>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59" name="Rectángulo redondeado 58"/>
          <p:cNvSpPr/>
          <p:nvPr/>
        </p:nvSpPr>
        <p:spPr>
          <a:xfrm>
            <a:off x="4313889" y="5735883"/>
            <a:ext cx="3435259" cy="573437"/>
          </a:xfrm>
          <a:prstGeom prst="roundRect">
            <a:avLst/>
          </a:prstGeom>
          <a:noFill/>
          <a:ln w="19050">
            <a:solidFill>
              <a:schemeClr val="accent3"/>
            </a:solidFill>
            <a:prstDash val="dash"/>
          </a:ln>
        </p:spPr>
        <p:style>
          <a:lnRef idx="2">
            <a:schemeClr val="dk1"/>
          </a:lnRef>
          <a:fillRef idx="1">
            <a:schemeClr val="lt1"/>
          </a:fillRef>
          <a:effectRef idx="0">
            <a:schemeClr val="dk1"/>
          </a:effectRef>
          <a:fontRef idx="minor">
            <a:schemeClr val="dk1"/>
          </a:fontRef>
        </p:style>
        <p:txBody>
          <a:bodyPr rtlCol="0" anchor="ctr"/>
          <a:lstStyle/>
          <a:p>
            <a:pPr lvl="0" algn="ctr"/>
            <a:r>
              <a:rPr lang="fr-BE" sz="1600" dirty="0"/>
              <a:t>Size:</a:t>
            </a:r>
            <a:endParaRPr lang="fr-BE" sz="1600" b="1" dirty="0"/>
          </a:p>
        </p:txBody>
      </p:sp>
      <p:sp>
        <p:nvSpPr>
          <p:cNvPr id="60" name="Rectángulo redondeado 59"/>
          <p:cNvSpPr/>
          <p:nvPr/>
        </p:nvSpPr>
        <p:spPr>
          <a:xfrm>
            <a:off x="501310" y="5735883"/>
            <a:ext cx="3435259" cy="573437"/>
          </a:xfrm>
          <a:prstGeom prst="roundRect">
            <a:avLst/>
          </a:prstGeom>
          <a:noFill/>
          <a:ln w="19050">
            <a:solidFill>
              <a:schemeClr val="accent3"/>
            </a:solidFill>
            <a:prstDash val="dash"/>
          </a:ln>
        </p:spPr>
        <p:style>
          <a:lnRef idx="2">
            <a:schemeClr val="dk1"/>
          </a:lnRef>
          <a:fillRef idx="1">
            <a:schemeClr val="lt1"/>
          </a:fillRef>
          <a:effectRef idx="0">
            <a:schemeClr val="dk1"/>
          </a:effectRef>
          <a:fontRef idx="minor">
            <a:schemeClr val="dk1"/>
          </a:fontRef>
        </p:style>
        <p:txBody>
          <a:bodyPr rtlCol="0" anchor="ctr"/>
          <a:lstStyle/>
          <a:p>
            <a:pPr lvl="0" algn="ctr"/>
            <a:r>
              <a:rPr lang="fr-BE" sz="1600" dirty="0" err="1"/>
              <a:t>Priority:</a:t>
            </a:r>
            <a:r>
              <a:rPr lang="fr-BE" sz="1600" b="1" dirty="0" err="1"/>
              <a:t>Medium</a:t>
            </a:r>
            <a:endParaRPr lang="fr-BE" sz="1600" b="1" dirty="0"/>
          </a:p>
        </p:txBody>
      </p:sp>
      <p:sp>
        <p:nvSpPr>
          <p:cNvPr id="61" name="Rectángulo redondeado 60"/>
          <p:cNvSpPr/>
          <p:nvPr/>
        </p:nvSpPr>
        <p:spPr>
          <a:xfrm>
            <a:off x="8079972" y="5735883"/>
            <a:ext cx="3435259" cy="573437"/>
          </a:xfrm>
          <a:prstGeom prst="roundRect">
            <a:avLst/>
          </a:prstGeom>
          <a:noFill/>
          <a:ln w="19050">
            <a:solidFill>
              <a:schemeClr val="bg2">
                <a:lumMod val="50000"/>
              </a:schemeClr>
            </a:solidFill>
            <a:prstDash val="dash"/>
          </a:ln>
        </p:spPr>
        <p:style>
          <a:lnRef idx="2">
            <a:schemeClr val="dk1"/>
          </a:lnRef>
          <a:fillRef idx="1">
            <a:schemeClr val="lt1"/>
          </a:fillRef>
          <a:effectRef idx="0">
            <a:schemeClr val="dk1"/>
          </a:effectRef>
          <a:fontRef idx="minor">
            <a:schemeClr val="dk1"/>
          </a:fontRef>
        </p:style>
        <p:txBody>
          <a:bodyPr rtlCol="0" anchor="ctr"/>
          <a:lstStyle/>
          <a:p>
            <a:pPr lvl="0" algn="ctr"/>
            <a:r>
              <a:rPr lang="fr-BE" sz="1600" dirty="0" err="1">
                <a:solidFill>
                  <a:schemeClr val="bg2">
                    <a:lumMod val="50000"/>
                  </a:schemeClr>
                </a:solidFill>
              </a:rPr>
              <a:t>Dependency</a:t>
            </a:r>
            <a:r>
              <a:rPr lang="fr-BE" sz="1600" dirty="0">
                <a:solidFill>
                  <a:schemeClr val="bg2">
                    <a:lumMod val="50000"/>
                  </a:schemeClr>
                </a:solidFill>
              </a:rPr>
              <a:t>: user story 13</a:t>
            </a:r>
          </a:p>
        </p:txBody>
      </p:sp>
      <p:sp>
        <p:nvSpPr>
          <p:cNvPr id="14" name="Rectangle 79">
            <a:extLst>
              <a:ext uri="{FF2B5EF4-FFF2-40B4-BE49-F238E27FC236}">
                <a16:creationId xmlns:a16="http://schemas.microsoft.com/office/drawing/2014/main" id="{3CB99149-1DB0-4C56-A165-C31F1B62ABE2}"/>
              </a:ext>
            </a:extLst>
          </p:cNvPr>
          <p:cNvSpPr/>
          <p:nvPr>
            <p:custDataLst>
              <p:tags r:id="rId1"/>
            </p:custDataLst>
          </p:nvPr>
        </p:nvSpPr>
        <p:spPr>
          <a:xfrm>
            <a:off x="3647728" y="404664"/>
            <a:ext cx="6624736" cy="573034"/>
          </a:xfrm>
          <a:prstGeom prst="wedgeRectCallout">
            <a:avLst>
              <a:gd name="adj1" fmla="val -68690"/>
              <a:gd name="adj2" fmla="val 63466"/>
            </a:avLst>
          </a:prstGeom>
          <a:solidFill>
            <a:schemeClr val="bg2"/>
          </a:solidFill>
          <a:ln w="12700" cap="flat" cmpd="sng" algn="ctr">
            <a:noFill/>
            <a:prstDash val="solid"/>
            <a:miter lim="800000"/>
          </a:ln>
          <a:effectLst/>
        </p:spPr>
        <p:txBody>
          <a:bodyPr lIns="180000" tIns="180000" rIns="180000" bIns="180000" rtlCol="0" anchor="t"/>
          <a:lstStyle/>
          <a:p>
            <a:pPr defTabSz="844083">
              <a:defRPr/>
            </a:pPr>
            <a:r>
              <a:rPr lang="en-US" sz="1200" b="1" kern="0" dirty="0">
                <a:cs typeface="Arial"/>
              </a:rPr>
              <a:t>I want</a:t>
            </a:r>
          </a:p>
          <a:p>
            <a:pPr defTabSz="844083">
              <a:defRPr/>
            </a:pPr>
            <a:r>
              <a:rPr lang="en-US" sz="1200" kern="0" dirty="0">
                <a:cs typeface="Arial"/>
              </a:rPr>
              <a:t>to cancel my order</a:t>
            </a:r>
            <a:endParaRPr lang="en-US" sz="1200" b="1" kern="0" dirty="0">
              <a:cs typeface="Arial"/>
            </a:endParaRPr>
          </a:p>
        </p:txBody>
      </p:sp>
      <p:sp>
        <p:nvSpPr>
          <p:cNvPr id="15" name="Rectangle 79">
            <a:extLst>
              <a:ext uri="{FF2B5EF4-FFF2-40B4-BE49-F238E27FC236}">
                <a16:creationId xmlns:a16="http://schemas.microsoft.com/office/drawing/2014/main" id="{3CB99149-1DB0-4C56-A165-C31F1B62ABE2}"/>
              </a:ext>
            </a:extLst>
          </p:cNvPr>
          <p:cNvSpPr/>
          <p:nvPr>
            <p:custDataLst>
              <p:tags r:id="rId2"/>
            </p:custDataLst>
          </p:nvPr>
        </p:nvSpPr>
        <p:spPr>
          <a:xfrm>
            <a:off x="3647728" y="1069507"/>
            <a:ext cx="6624736" cy="703309"/>
          </a:xfrm>
          <a:prstGeom prst="wedgeRectCallout">
            <a:avLst>
              <a:gd name="adj1" fmla="val -69600"/>
              <a:gd name="adj2" fmla="val -7548"/>
            </a:avLst>
          </a:prstGeom>
          <a:solidFill>
            <a:schemeClr val="bg2"/>
          </a:solidFill>
          <a:ln w="12700" cap="flat" cmpd="sng" algn="ctr">
            <a:noFill/>
            <a:prstDash val="solid"/>
            <a:miter lim="800000"/>
          </a:ln>
          <a:effectLst/>
        </p:spPr>
        <p:txBody>
          <a:bodyPr lIns="180000" tIns="180000" rIns="180000" bIns="180000" rtlCol="0" anchor="t"/>
          <a:lstStyle/>
          <a:p>
            <a:pPr defTabSz="844083">
              <a:defRPr/>
            </a:pPr>
            <a:r>
              <a:rPr lang="en-US" sz="1200" b="1" kern="0" dirty="0">
                <a:cs typeface="Arial"/>
              </a:rPr>
              <a:t>So that </a:t>
            </a:r>
          </a:p>
          <a:p>
            <a:pPr defTabSz="844083">
              <a:defRPr/>
            </a:pPr>
            <a:r>
              <a:rPr lang="en-US" sz="1200" kern="0" dirty="0">
                <a:cs typeface="Arial"/>
              </a:rPr>
              <a:t>I get an email with the order confirmation</a:t>
            </a:r>
            <a:endParaRPr lang="en-US" sz="1200" b="1" kern="0" dirty="0">
              <a:cs typeface="Arial"/>
            </a:endParaRPr>
          </a:p>
        </p:txBody>
      </p:sp>
      <p:sp>
        <p:nvSpPr>
          <p:cNvPr id="2" name="Rectángulo redondeado 1"/>
          <p:cNvSpPr/>
          <p:nvPr/>
        </p:nvSpPr>
        <p:spPr>
          <a:xfrm>
            <a:off x="3660820" y="1855255"/>
            <a:ext cx="6611644" cy="3281860"/>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ES_tradnl" sz="1000" b="1" dirty="0" err="1"/>
              <a:t>Acceptance</a:t>
            </a:r>
            <a:r>
              <a:rPr lang="es-ES_tradnl" sz="1000" b="1" dirty="0"/>
              <a:t> </a:t>
            </a:r>
            <a:r>
              <a:rPr lang="es-ES_tradnl" sz="1000" b="1" dirty="0" err="1"/>
              <a:t>Criteria</a:t>
            </a:r>
            <a:r>
              <a:rPr lang="es-ES_tradnl" sz="1000" b="1" dirty="0"/>
              <a:t>:</a:t>
            </a:r>
          </a:p>
          <a:p>
            <a:pPr marL="171450" indent="-171450">
              <a:spcAft>
                <a:spcPts val="600"/>
              </a:spcAft>
              <a:buFont typeface="Arial" panose="020B0604020202020204" pitchFamily="34" charset="0"/>
              <a:buChar char="•"/>
            </a:pPr>
            <a:r>
              <a:rPr lang="en-US" sz="1000" dirty="0"/>
              <a:t>In my received confirmation mail I have the option to cancel my order.</a:t>
            </a:r>
          </a:p>
          <a:p>
            <a:pPr marL="171450" indent="-171450">
              <a:spcAft>
                <a:spcPts val="600"/>
              </a:spcAft>
              <a:buFont typeface="Arial" panose="020B0604020202020204" pitchFamily="34" charset="0"/>
              <a:buChar char="•"/>
            </a:pPr>
            <a:r>
              <a:rPr lang="en-US" sz="1000" dirty="0"/>
              <a:t>The cancellation is only possible until one hour before my reservation takes place.</a:t>
            </a:r>
          </a:p>
          <a:p>
            <a:pPr marL="171450" indent="-171450">
              <a:spcAft>
                <a:spcPts val="600"/>
              </a:spcAft>
              <a:buFont typeface="Arial" panose="020B0604020202020204" pitchFamily="34" charset="0"/>
              <a:buChar char="•"/>
            </a:pPr>
            <a:r>
              <a:rPr lang="en-US" sz="1000" dirty="0"/>
              <a:t>My order is deleted from the system.</a:t>
            </a:r>
          </a:p>
          <a:p>
            <a:pPr marL="171450" indent="-171450">
              <a:spcAft>
                <a:spcPts val="600"/>
              </a:spcAft>
              <a:buFont typeface="Arial" panose="020B0604020202020204" pitchFamily="34" charset="0"/>
              <a:buChar char="•"/>
            </a:pPr>
            <a:r>
              <a:rPr lang="en-US" sz="1000" dirty="0"/>
              <a:t>I receive a mail confirming my cancellation.</a:t>
            </a:r>
          </a:p>
        </p:txBody>
      </p:sp>
      <p:grpSp>
        <p:nvGrpSpPr>
          <p:cNvPr id="16" name="Group 15">
            <a:extLst>
              <a:ext uri="{FF2B5EF4-FFF2-40B4-BE49-F238E27FC236}">
                <a16:creationId xmlns:a16="http://schemas.microsoft.com/office/drawing/2014/main" id="{B6AC64F7-AFED-4351-87AE-1298821B8A27}"/>
              </a:ext>
            </a:extLst>
          </p:cNvPr>
          <p:cNvGrpSpPr/>
          <p:nvPr/>
        </p:nvGrpSpPr>
        <p:grpSpPr>
          <a:xfrm>
            <a:off x="479376" y="1511546"/>
            <a:ext cx="1987296" cy="2353056"/>
            <a:chOff x="479376" y="1511546"/>
            <a:chExt cx="1987296" cy="2353056"/>
          </a:xfrm>
        </p:grpSpPr>
        <p:sp>
          <p:nvSpPr>
            <p:cNvPr id="18" name="Rectangle 17">
              <a:extLst>
                <a:ext uri="{FF2B5EF4-FFF2-40B4-BE49-F238E27FC236}">
                  <a16:creationId xmlns:a16="http://schemas.microsoft.com/office/drawing/2014/main" id="{E6026036-1945-46BE-A3B5-95261AAB68E7}"/>
                </a:ext>
              </a:extLst>
            </p:cNvPr>
            <p:cNvSpPr/>
            <p:nvPr/>
          </p:nvSpPr>
          <p:spPr>
            <a:xfrm>
              <a:off x="1117237" y="3253423"/>
              <a:ext cx="764953" cy="307777"/>
            </a:xfrm>
            <a:prstGeom prst="rect">
              <a:avLst/>
            </a:prstGeom>
          </p:spPr>
          <p:txBody>
            <a:bodyPr wrap="none">
              <a:spAutoFit/>
            </a:bodyPr>
            <a:lstStyle/>
            <a:p>
              <a:r>
                <a:rPr lang="es-ES_tradnl" sz="1400" b="1" dirty="0" err="1"/>
                <a:t>Guest</a:t>
              </a:r>
              <a:endParaRPr lang="es-ES_tradnl" sz="1400" b="1" dirty="0"/>
            </a:p>
          </p:txBody>
        </p:sp>
        <p:pic>
          <p:nvPicPr>
            <p:cNvPr id="19" name="Imagen 10">
              <a:extLst>
                <a:ext uri="{FF2B5EF4-FFF2-40B4-BE49-F238E27FC236}">
                  <a16:creationId xmlns:a16="http://schemas.microsoft.com/office/drawing/2014/main" id="{A84CB194-B738-4EA9-A152-029883BE4C98}"/>
                </a:ext>
              </a:extLst>
            </p:cNvPr>
            <p:cNvPicPr>
              <a:picLocks noChangeAspect="1"/>
            </p:cNvPicPr>
            <p:nvPr/>
          </p:nvPicPr>
          <p:blipFill>
            <a:blip r:embed="rId9">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479376" y="1511546"/>
              <a:ext cx="1987296" cy="2353056"/>
            </a:xfrm>
            <a:prstGeom prst="rect">
              <a:avLst/>
            </a:prstGeom>
          </p:spPr>
        </p:pic>
      </p:grpSp>
    </p:spTree>
    <p:extLst>
      <p:ext uri="{BB962C8B-B14F-4D97-AF65-F5344CB8AC3E}">
        <p14:creationId xmlns:p14="http://schemas.microsoft.com/office/powerpoint/2010/main" val="19087598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Rectangle 65">
            <a:extLst>
              <a:ext uri="{FF2B5EF4-FFF2-40B4-BE49-F238E27FC236}">
                <a16:creationId xmlns:a16="http://schemas.microsoft.com/office/drawing/2014/main" id="{C50C01FB-E2BF-4470-A153-6F7BF3CCF3F9}"/>
              </a:ext>
            </a:extLst>
          </p:cNvPr>
          <p:cNvSpPr/>
          <p:nvPr/>
        </p:nvSpPr>
        <p:spPr>
          <a:xfrm>
            <a:off x="0" y="5337039"/>
            <a:ext cx="12192000" cy="154834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pic>
        <p:nvPicPr>
          <p:cNvPr id="67" name="Graphic 13">
            <a:extLst>
              <a:ext uri="{FF2B5EF4-FFF2-40B4-BE49-F238E27FC236}">
                <a16:creationId xmlns:a16="http://schemas.microsoft.com/office/drawing/2014/main" id="{CBFCF213-9AB8-422B-8F8D-9F6A01ED15F1}"/>
              </a:ext>
            </a:extLst>
          </p:cNvPr>
          <p:cNvPicPr>
            <a:picLocks noChangeAspect="1"/>
          </p:cNvPicPr>
          <p:nvPr/>
        </p:nvPicPr>
        <p:blipFill>
          <a:blip r:embed="rId5">
            <a:extLst>
              <a:ext uri="{96DAC541-7B7A-43D3-8B79-37D633B846F1}">
                <asvg:svgBlip xmlns:asvg="http://schemas.microsoft.com/office/drawing/2016/SVG/main" r:embed="rId6"/>
              </a:ext>
            </a:extLst>
          </a:blip>
          <a:srcRect r="13305" b="8553"/>
          <a:stretch>
            <a:fillRect/>
          </a:stretch>
        </p:blipFill>
        <p:spPr>
          <a:xfrm rot="19314106">
            <a:off x="10091405" y="-166653"/>
            <a:ext cx="3522628" cy="5177025"/>
          </a:xfrm>
          <a:custGeom>
            <a:avLst/>
            <a:gdLst>
              <a:gd name="connsiteX0" fmla="*/ 3522628 w 3522628"/>
              <a:gd name="connsiteY0" fmla="*/ 891962 h 5177025"/>
              <a:gd name="connsiteX1" fmla="*/ 162923 w 3522628"/>
              <a:gd name="connsiteY1" fmla="*/ 5177025 h 5177025"/>
              <a:gd name="connsiteX2" fmla="*/ 0 w 3522628"/>
              <a:gd name="connsiteY2" fmla="*/ 5049285 h 5177025"/>
              <a:gd name="connsiteX3" fmla="*/ 0 w 3522628"/>
              <a:gd name="connsiteY3" fmla="*/ 1923687 h 5177025"/>
              <a:gd name="connsiteX4" fmla="*/ 1508267 w 3522628"/>
              <a:gd name="connsiteY4" fmla="*/ 0 h 5177025"/>
              <a:gd name="connsiteX5" fmla="*/ 2384994 w 3522628"/>
              <a:gd name="connsiteY5" fmla="*/ 0 h 51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2628" h="5177025">
                <a:moveTo>
                  <a:pt x="3522628" y="891962"/>
                </a:moveTo>
                <a:lnTo>
                  <a:pt x="162923" y="5177025"/>
                </a:lnTo>
                <a:lnTo>
                  <a:pt x="0" y="5049285"/>
                </a:lnTo>
                <a:lnTo>
                  <a:pt x="0" y="1923687"/>
                </a:lnTo>
                <a:lnTo>
                  <a:pt x="1508267" y="0"/>
                </a:lnTo>
                <a:lnTo>
                  <a:pt x="2384994" y="0"/>
                </a:lnTo>
                <a:close/>
              </a:path>
            </a:pathLst>
          </a:custGeom>
        </p:spPr>
      </p:pic>
      <p:sp>
        <p:nvSpPr>
          <p:cNvPr id="68" name="Title 8"/>
          <p:cNvSpPr txBox="1">
            <a:spLocks/>
          </p:cNvSpPr>
          <p:nvPr/>
        </p:nvSpPr>
        <p:spPr>
          <a:xfrm>
            <a:off x="247310" y="230111"/>
            <a:ext cx="11016604" cy="863600"/>
          </a:xfrm>
          <a:prstGeom prst="rect">
            <a:avLst/>
          </a:prstGeom>
        </p:spPr>
        <p:txBody>
          <a:bodyPr/>
          <a:lstStyle>
            <a:lvl1pPr algn="l" defTabSz="914400" rtl="0" eaLnBrk="1" latinLnBrk="0" hangingPunct="1">
              <a:lnSpc>
                <a:spcPts val="3000"/>
              </a:lnSpc>
              <a:spcBef>
                <a:spcPct val="0"/>
              </a:spcBef>
              <a:buNone/>
              <a:defRPr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a:lstStyle>
          <a:p>
            <a:r>
              <a:rPr lang="es-ES" dirty="0" err="1"/>
              <a:t>User</a:t>
            </a:r>
            <a:r>
              <a:rPr lang="es-ES" dirty="0"/>
              <a:t> </a:t>
            </a:r>
            <a:r>
              <a:rPr lang="es-ES" dirty="0" err="1"/>
              <a:t>Story</a:t>
            </a:r>
            <a:r>
              <a:rPr lang="es-ES" dirty="0"/>
              <a:t> 15</a:t>
            </a:r>
          </a:p>
          <a:p>
            <a:r>
              <a:rPr lang="en-US" sz="1600" dirty="0"/>
              <a:t>Read twitter rating</a:t>
            </a:r>
            <a:endParaRPr lang="es-ES_tradnl" sz="1600" dirty="0"/>
          </a:p>
        </p:txBody>
      </p:sp>
      <p:pic>
        <p:nvPicPr>
          <p:cNvPr id="121" name="Graphic 4">
            <a:extLst>
              <a:ext uri="{FF2B5EF4-FFF2-40B4-BE49-F238E27FC236}">
                <a16:creationId xmlns:a16="http://schemas.microsoft.com/office/drawing/2014/main" id="{25EEA1D4-3AF7-42D7-AE97-AE404AECFAEB}"/>
              </a:ext>
            </a:extLst>
          </p:cNvPr>
          <p:cNvPicPr>
            <a:picLocks noChangeAspect="1"/>
          </p:cNvPicPr>
          <p:nvPr/>
        </p:nvPicPr>
        <p:blipFill rotWithShape="1">
          <a:blip r:embed="rId7">
            <a:extLst>
              <a:ext uri="{96DAC541-7B7A-43D3-8B79-37D633B846F1}">
                <asvg:svgBlip xmlns:asvg="http://schemas.microsoft.com/office/drawing/2016/SVG/main" r:embed="rId8"/>
              </a:ext>
            </a:extLst>
          </a:blip>
          <a:srcRect l="81836" t="-4713" b="16530"/>
          <a:stretch/>
        </p:blipFill>
        <p:spPr>
          <a:xfrm>
            <a:off x="11547793" y="188640"/>
            <a:ext cx="424356" cy="459624"/>
          </a:xfrm>
          <a:prstGeom prst="rect">
            <a:avLst/>
          </a:prstGeom>
        </p:spPr>
      </p:pic>
      <p:sp>
        <p:nvSpPr>
          <p:cNvPr id="122" name="Retângulo 43">
            <a:extLst>
              <a:ext uri="{FF2B5EF4-FFF2-40B4-BE49-F238E27FC236}">
                <a16:creationId xmlns:a16="http://schemas.microsoft.com/office/drawing/2014/main" id="{834ADCB4-BFB1-450D-8F6D-64217F4CD92C}"/>
              </a:ext>
            </a:extLst>
          </p:cNvPr>
          <p:cNvSpPr/>
          <p:nvPr/>
        </p:nvSpPr>
        <p:spPr>
          <a:xfrm>
            <a:off x="191344" y="6515877"/>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59" name="Rectángulo redondeado 58"/>
          <p:cNvSpPr/>
          <p:nvPr/>
        </p:nvSpPr>
        <p:spPr>
          <a:xfrm>
            <a:off x="4313889" y="5735883"/>
            <a:ext cx="3435259" cy="573437"/>
          </a:xfrm>
          <a:prstGeom prst="roundRect">
            <a:avLst/>
          </a:prstGeom>
          <a:noFill/>
          <a:ln w="19050">
            <a:solidFill>
              <a:schemeClr val="accent3"/>
            </a:solidFill>
            <a:prstDash val="dash"/>
          </a:ln>
        </p:spPr>
        <p:style>
          <a:lnRef idx="2">
            <a:schemeClr val="dk1"/>
          </a:lnRef>
          <a:fillRef idx="1">
            <a:schemeClr val="lt1"/>
          </a:fillRef>
          <a:effectRef idx="0">
            <a:schemeClr val="dk1"/>
          </a:effectRef>
          <a:fontRef idx="minor">
            <a:schemeClr val="dk1"/>
          </a:fontRef>
        </p:style>
        <p:txBody>
          <a:bodyPr rtlCol="0" anchor="ctr"/>
          <a:lstStyle/>
          <a:p>
            <a:pPr lvl="0" algn="ctr"/>
            <a:r>
              <a:rPr lang="fr-BE" sz="1600" dirty="0"/>
              <a:t>Size:</a:t>
            </a:r>
            <a:endParaRPr lang="fr-BE" sz="1600" b="1" dirty="0"/>
          </a:p>
        </p:txBody>
      </p:sp>
      <p:sp>
        <p:nvSpPr>
          <p:cNvPr id="60" name="Rectángulo redondeado 59"/>
          <p:cNvSpPr/>
          <p:nvPr/>
        </p:nvSpPr>
        <p:spPr>
          <a:xfrm>
            <a:off x="501310" y="5735883"/>
            <a:ext cx="3435259" cy="573437"/>
          </a:xfrm>
          <a:prstGeom prst="roundRect">
            <a:avLst/>
          </a:prstGeom>
          <a:noFill/>
          <a:ln w="19050">
            <a:solidFill>
              <a:schemeClr val="accent3"/>
            </a:solidFill>
            <a:prstDash val="dash"/>
          </a:ln>
        </p:spPr>
        <p:style>
          <a:lnRef idx="2">
            <a:schemeClr val="dk1"/>
          </a:lnRef>
          <a:fillRef idx="1">
            <a:schemeClr val="lt1"/>
          </a:fillRef>
          <a:effectRef idx="0">
            <a:schemeClr val="dk1"/>
          </a:effectRef>
          <a:fontRef idx="minor">
            <a:schemeClr val="dk1"/>
          </a:fontRef>
        </p:style>
        <p:txBody>
          <a:bodyPr rtlCol="0" anchor="ctr"/>
          <a:lstStyle/>
          <a:p>
            <a:pPr lvl="0" algn="ctr"/>
            <a:r>
              <a:rPr lang="fr-BE" sz="1600" dirty="0" err="1"/>
              <a:t>Priority:</a:t>
            </a:r>
            <a:r>
              <a:rPr lang="fr-BE" sz="1600" b="1" dirty="0" err="1"/>
              <a:t>Low</a:t>
            </a:r>
            <a:endParaRPr lang="fr-BE" sz="1600" b="1" dirty="0"/>
          </a:p>
        </p:txBody>
      </p:sp>
      <p:sp>
        <p:nvSpPr>
          <p:cNvPr id="61" name="Rectángulo redondeado 60"/>
          <p:cNvSpPr/>
          <p:nvPr/>
        </p:nvSpPr>
        <p:spPr>
          <a:xfrm>
            <a:off x="8079972" y="5735883"/>
            <a:ext cx="3435259" cy="573437"/>
          </a:xfrm>
          <a:prstGeom prst="roundRect">
            <a:avLst/>
          </a:prstGeom>
          <a:noFill/>
          <a:ln w="19050">
            <a:solidFill>
              <a:schemeClr val="bg2">
                <a:lumMod val="50000"/>
              </a:schemeClr>
            </a:solidFill>
            <a:prstDash val="dash"/>
          </a:ln>
        </p:spPr>
        <p:style>
          <a:lnRef idx="2">
            <a:schemeClr val="dk1"/>
          </a:lnRef>
          <a:fillRef idx="1">
            <a:schemeClr val="lt1"/>
          </a:fillRef>
          <a:effectRef idx="0">
            <a:schemeClr val="dk1"/>
          </a:effectRef>
          <a:fontRef idx="minor">
            <a:schemeClr val="dk1"/>
          </a:fontRef>
        </p:style>
        <p:txBody>
          <a:bodyPr rtlCol="0" anchor="ctr"/>
          <a:lstStyle/>
          <a:p>
            <a:pPr lvl="0" algn="ctr"/>
            <a:r>
              <a:rPr lang="fr-BE" sz="1600" dirty="0" err="1">
                <a:solidFill>
                  <a:schemeClr val="bg2">
                    <a:lumMod val="50000"/>
                  </a:schemeClr>
                </a:solidFill>
              </a:rPr>
              <a:t>Dependency</a:t>
            </a:r>
            <a:r>
              <a:rPr lang="fr-BE" sz="1600" dirty="0">
                <a:solidFill>
                  <a:schemeClr val="bg2">
                    <a:lumMod val="50000"/>
                  </a:schemeClr>
                </a:solidFill>
              </a:rPr>
              <a:t>: user story 11</a:t>
            </a:r>
          </a:p>
        </p:txBody>
      </p:sp>
      <p:sp>
        <p:nvSpPr>
          <p:cNvPr id="14" name="Rectangle 79">
            <a:extLst>
              <a:ext uri="{FF2B5EF4-FFF2-40B4-BE49-F238E27FC236}">
                <a16:creationId xmlns:a16="http://schemas.microsoft.com/office/drawing/2014/main" id="{3CB99149-1DB0-4C56-A165-C31F1B62ABE2}"/>
              </a:ext>
            </a:extLst>
          </p:cNvPr>
          <p:cNvSpPr/>
          <p:nvPr>
            <p:custDataLst>
              <p:tags r:id="rId1"/>
            </p:custDataLst>
          </p:nvPr>
        </p:nvSpPr>
        <p:spPr>
          <a:xfrm>
            <a:off x="3647728" y="357773"/>
            <a:ext cx="6624736" cy="838979"/>
          </a:xfrm>
          <a:prstGeom prst="wedgeRectCallout">
            <a:avLst>
              <a:gd name="adj1" fmla="val -68690"/>
              <a:gd name="adj2" fmla="val 63466"/>
            </a:avLst>
          </a:prstGeom>
          <a:solidFill>
            <a:schemeClr val="bg2"/>
          </a:solidFill>
          <a:ln w="12700" cap="flat" cmpd="sng" algn="ctr">
            <a:noFill/>
            <a:prstDash val="solid"/>
            <a:miter lim="800000"/>
          </a:ln>
          <a:effectLst/>
        </p:spPr>
        <p:txBody>
          <a:bodyPr lIns="180000" tIns="180000" rIns="180000" bIns="180000" rtlCol="0" anchor="t"/>
          <a:lstStyle/>
          <a:p>
            <a:pPr defTabSz="844083">
              <a:defRPr/>
            </a:pPr>
            <a:r>
              <a:rPr lang="en-US" sz="1200" b="1" kern="0" dirty="0">
                <a:cs typeface="Arial"/>
              </a:rPr>
              <a:t>I want</a:t>
            </a:r>
          </a:p>
          <a:p>
            <a:pPr defTabSz="844083">
              <a:defRPr/>
            </a:pPr>
            <a:r>
              <a:rPr lang="en-US" sz="1200" kern="0" dirty="0">
                <a:cs typeface="Arial"/>
              </a:rPr>
              <a:t>to read for all dishes the rating done be twitter because I would like to know the opinion of others</a:t>
            </a:r>
            <a:endParaRPr lang="en-US" sz="1200" b="1" kern="0" dirty="0">
              <a:cs typeface="Arial"/>
            </a:endParaRPr>
          </a:p>
        </p:txBody>
      </p:sp>
      <p:sp>
        <p:nvSpPr>
          <p:cNvPr id="15" name="Rectangle 79">
            <a:extLst>
              <a:ext uri="{FF2B5EF4-FFF2-40B4-BE49-F238E27FC236}">
                <a16:creationId xmlns:a16="http://schemas.microsoft.com/office/drawing/2014/main" id="{3CB99149-1DB0-4C56-A165-C31F1B62ABE2}"/>
              </a:ext>
            </a:extLst>
          </p:cNvPr>
          <p:cNvSpPr/>
          <p:nvPr>
            <p:custDataLst>
              <p:tags r:id="rId2"/>
            </p:custDataLst>
          </p:nvPr>
        </p:nvSpPr>
        <p:spPr>
          <a:xfrm>
            <a:off x="3647728" y="1340768"/>
            <a:ext cx="6624736" cy="703309"/>
          </a:xfrm>
          <a:prstGeom prst="wedgeRectCallout">
            <a:avLst>
              <a:gd name="adj1" fmla="val -69600"/>
              <a:gd name="adj2" fmla="val -7548"/>
            </a:avLst>
          </a:prstGeom>
          <a:solidFill>
            <a:schemeClr val="bg2"/>
          </a:solidFill>
          <a:ln w="12700" cap="flat" cmpd="sng" algn="ctr">
            <a:noFill/>
            <a:prstDash val="solid"/>
            <a:miter lim="800000"/>
          </a:ln>
          <a:effectLst/>
        </p:spPr>
        <p:txBody>
          <a:bodyPr lIns="180000" tIns="180000" rIns="180000" bIns="180000" rtlCol="0" anchor="t"/>
          <a:lstStyle/>
          <a:p>
            <a:pPr defTabSz="844083">
              <a:defRPr/>
            </a:pPr>
            <a:r>
              <a:rPr lang="en-US" sz="1200" b="1" kern="0" dirty="0">
                <a:cs typeface="Arial"/>
              </a:rPr>
              <a:t>So that </a:t>
            </a:r>
          </a:p>
          <a:p>
            <a:pPr defTabSz="844083">
              <a:defRPr/>
            </a:pPr>
            <a:r>
              <a:rPr lang="en-US" sz="1200" kern="0" dirty="0">
                <a:cs typeface="Arial"/>
              </a:rPr>
              <a:t>I select a dish</a:t>
            </a:r>
            <a:endParaRPr lang="en-US" sz="1200" b="1" kern="0" dirty="0">
              <a:cs typeface="Arial"/>
            </a:endParaRPr>
          </a:p>
        </p:txBody>
      </p:sp>
      <p:sp>
        <p:nvSpPr>
          <p:cNvPr id="2" name="Rectángulo redondeado 1"/>
          <p:cNvSpPr/>
          <p:nvPr/>
        </p:nvSpPr>
        <p:spPr>
          <a:xfrm>
            <a:off x="3660820" y="2276872"/>
            <a:ext cx="6611644" cy="2712281"/>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ES_tradnl" sz="1000" b="1" dirty="0" err="1"/>
              <a:t>Acceptance</a:t>
            </a:r>
            <a:r>
              <a:rPr lang="es-ES_tradnl" sz="1000" b="1" dirty="0"/>
              <a:t> </a:t>
            </a:r>
            <a:r>
              <a:rPr lang="es-ES_tradnl" sz="1000" b="1" dirty="0" err="1"/>
              <a:t>Criteria</a:t>
            </a:r>
            <a:r>
              <a:rPr lang="es-ES_tradnl" sz="1000" b="1" dirty="0"/>
              <a:t>:</a:t>
            </a:r>
          </a:p>
          <a:p>
            <a:pPr marL="171450" indent="-171450">
              <a:spcAft>
                <a:spcPts val="600"/>
              </a:spcAft>
              <a:buFont typeface="Arial" panose="020B0604020202020204" pitchFamily="34" charset="0"/>
              <a:buChar char="•"/>
            </a:pPr>
            <a:r>
              <a:rPr lang="en-US" sz="1000" dirty="0"/>
              <a:t>For each dish I see the latest 3 comments done by twitter for this vote (text, username, avatar).</a:t>
            </a:r>
          </a:p>
          <a:p>
            <a:pPr marL="171450" indent="-171450">
              <a:spcAft>
                <a:spcPts val="600"/>
              </a:spcAft>
              <a:buFont typeface="Arial" panose="020B0604020202020204" pitchFamily="34" charset="0"/>
              <a:buChar char="•"/>
            </a:pPr>
            <a:r>
              <a:rPr lang="en-US" sz="1000" dirty="0"/>
              <a:t>For each dish I see the number of likes done by twitter.</a:t>
            </a:r>
          </a:p>
        </p:txBody>
      </p:sp>
      <p:grpSp>
        <p:nvGrpSpPr>
          <p:cNvPr id="16" name="Group 15">
            <a:extLst>
              <a:ext uri="{FF2B5EF4-FFF2-40B4-BE49-F238E27FC236}">
                <a16:creationId xmlns:a16="http://schemas.microsoft.com/office/drawing/2014/main" id="{2219B3DB-52D2-4B83-A77E-1C1D92B4A56D}"/>
              </a:ext>
            </a:extLst>
          </p:cNvPr>
          <p:cNvGrpSpPr/>
          <p:nvPr/>
        </p:nvGrpSpPr>
        <p:grpSpPr>
          <a:xfrm>
            <a:off x="479376" y="1511546"/>
            <a:ext cx="1987296" cy="2353056"/>
            <a:chOff x="479376" y="1511546"/>
            <a:chExt cx="1987296" cy="2353056"/>
          </a:xfrm>
        </p:grpSpPr>
        <p:sp>
          <p:nvSpPr>
            <p:cNvPr id="18" name="Rectangle 17">
              <a:extLst>
                <a:ext uri="{FF2B5EF4-FFF2-40B4-BE49-F238E27FC236}">
                  <a16:creationId xmlns:a16="http://schemas.microsoft.com/office/drawing/2014/main" id="{522E3322-EA09-43DE-AFC9-D0BFBFB652DB}"/>
                </a:ext>
              </a:extLst>
            </p:cNvPr>
            <p:cNvSpPr/>
            <p:nvPr/>
          </p:nvSpPr>
          <p:spPr>
            <a:xfrm>
              <a:off x="1117237" y="3253423"/>
              <a:ext cx="764953" cy="307777"/>
            </a:xfrm>
            <a:prstGeom prst="rect">
              <a:avLst/>
            </a:prstGeom>
          </p:spPr>
          <p:txBody>
            <a:bodyPr wrap="none">
              <a:spAutoFit/>
            </a:bodyPr>
            <a:lstStyle/>
            <a:p>
              <a:r>
                <a:rPr lang="es-ES_tradnl" sz="1400" b="1" dirty="0" err="1"/>
                <a:t>Guest</a:t>
              </a:r>
              <a:endParaRPr lang="es-ES_tradnl" sz="1400" b="1" dirty="0"/>
            </a:p>
          </p:txBody>
        </p:sp>
        <p:pic>
          <p:nvPicPr>
            <p:cNvPr id="19" name="Imagen 10">
              <a:extLst>
                <a:ext uri="{FF2B5EF4-FFF2-40B4-BE49-F238E27FC236}">
                  <a16:creationId xmlns:a16="http://schemas.microsoft.com/office/drawing/2014/main" id="{CEE2CD40-8C7A-4957-9583-B77CD4A11B88}"/>
                </a:ext>
              </a:extLst>
            </p:cNvPr>
            <p:cNvPicPr>
              <a:picLocks noChangeAspect="1"/>
            </p:cNvPicPr>
            <p:nvPr/>
          </p:nvPicPr>
          <p:blipFill>
            <a:blip r:embed="rId9">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479376" y="1511546"/>
              <a:ext cx="1987296" cy="2353056"/>
            </a:xfrm>
            <a:prstGeom prst="rect">
              <a:avLst/>
            </a:prstGeom>
          </p:spPr>
        </p:pic>
      </p:grpSp>
    </p:spTree>
    <p:extLst>
      <p:ext uri="{BB962C8B-B14F-4D97-AF65-F5344CB8AC3E}">
        <p14:creationId xmlns:p14="http://schemas.microsoft.com/office/powerpoint/2010/main" val="8329207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 name="Retângulo 43">
            <a:extLst>
              <a:ext uri="{FF2B5EF4-FFF2-40B4-BE49-F238E27FC236}">
                <a16:creationId xmlns:a16="http://schemas.microsoft.com/office/drawing/2014/main" id="{834ADCB4-BFB1-450D-8F6D-64217F4CD92C}"/>
              </a:ext>
            </a:extLst>
          </p:cNvPr>
          <p:cNvSpPr/>
          <p:nvPr/>
        </p:nvSpPr>
        <p:spPr>
          <a:xfrm>
            <a:off x="191344" y="6515877"/>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6" name="TextBox 5">
            <a:extLst>
              <a:ext uri="{FF2B5EF4-FFF2-40B4-BE49-F238E27FC236}">
                <a16:creationId xmlns:a16="http://schemas.microsoft.com/office/drawing/2014/main" id="{BE66596E-F9AB-4F87-8D95-416F7F655B33}"/>
              </a:ext>
            </a:extLst>
          </p:cNvPr>
          <p:cNvSpPr txBox="1"/>
          <p:nvPr/>
        </p:nvSpPr>
        <p:spPr>
          <a:xfrm>
            <a:off x="6008195" y="2204864"/>
            <a:ext cx="5256584" cy="738664"/>
          </a:xfrm>
          <a:prstGeom prst="rect">
            <a:avLst/>
          </a:prstGeom>
          <a:noFill/>
        </p:spPr>
        <p:txBody>
          <a:bodyPr wrap="square" rtlCol="0">
            <a:spAutoFit/>
          </a:bodyPr>
          <a:lstStyle/>
          <a:p>
            <a:pPr>
              <a:lnSpc>
                <a:spcPct val="150000"/>
              </a:lnSpc>
            </a:pPr>
            <a:r>
              <a:rPr lang="en-GB" sz="1400" dirty="0"/>
              <a:t>It contains all functions </a:t>
            </a:r>
            <a:r>
              <a:rPr lang="en-US" sz="1400" dirty="0"/>
              <a:t>to create and manage a user profile</a:t>
            </a:r>
            <a:r>
              <a:rPr lang="es-ES_tradnl" sz="1400" dirty="0"/>
              <a:t>.</a:t>
            </a:r>
          </a:p>
        </p:txBody>
      </p:sp>
      <p:sp>
        <p:nvSpPr>
          <p:cNvPr id="2" name="Título 1"/>
          <p:cNvSpPr>
            <a:spLocks noGrp="1"/>
          </p:cNvSpPr>
          <p:nvPr>
            <p:ph type="title"/>
          </p:nvPr>
        </p:nvSpPr>
        <p:spPr/>
        <p:txBody>
          <a:bodyPr/>
          <a:lstStyle/>
          <a:p>
            <a:r>
              <a:rPr lang="es-ES_tradnl" dirty="0" err="1"/>
              <a:t>Epic</a:t>
            </a:r>
            <a:r>
              <a:rPr lang="es-ES_tradnl" dirty="0"/>
              <a:t> 5</a:t>
            </a:r>
            <a:br>
              <a:rPr lang="es-ES_tradnl" dirty="0"/>
            </a:br>
            <a:r>
              <a:rPr lang="es-ES_tradnl" sz="1600" dirty="0" err="1"/>
              <a:t>Profile</a:t>
            </a:r>
            <a:endParaRPr lang="es-ES_tradnl" sz="1600" dirty="0"/>
          </a:p>
        </p:txBody>
      </p:sp>
    </p:spTree>
    <p:extLst>
      <p:ext uri="{BB962C8B-B14F-4D97-AF65-F5344CB8AC3E}">
        <p14:creationId xmlns:p14="http://schemas.microsoft.com/office/powerpoint/2010/main" val="30284184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Rectangle 65">
            <a:extLst>
              <a:ext uri="{FF2B5EF4-FFF2-40B4-BE49-F238E27FC236}">
                <a16:creationId xmlns:a16="http://schemas.microsoft.com/office/drawing/2014/main" id="{C50C01FB-E2BF-4470-A153-6F7BF3CCF3F9}"/>
              </a:ext>
            </a:extLst>
          </p:cNvPr>
          <p:cNvSpPr/>
          <p:nvPr/>
        </p:nvSpPr>
        <p:spPr>
          <a:xfrm>
            <a:off x="0" y="5337039"/>
            <a:ext cx="12192000" cy="154834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pic>
        <p:nvPicPr>
          <p:cNvPr id="67" name="Graphic 13">
            <a:extLst>
              <a:ext uri="{FF2B5EF4-FFF2-40B4-BE49-F238E27FC236}">
                <a16:creationId xmlns:a16="http://schemas.microsoft.com/office/drawing/2014/main" id="{CBFCF213-9AB8-422B-8F8D-9F6A01ED15F1}"/>
              </a:ext>
            </a:extLst>
          </p:cNvPr>
          <p:cNvPicPr>
            <a:picLocks noChangeAspect="1"/>
          </p:cNvPicPr>
          <p:nvPr/>
        </p:nvPicPr>
        <p:blipFill>
          <a:blip r:embed="rId5">
            <a:extLst>
              <a:ext uri="{96DAC541-7B7A-43D3-8B79-37D633B846F1}">
                <asvg:svgBlip xmlns:asvg="http://schemas.microsoft.com/office/drawing/2016/SVG/main" r:embed="rId6"/>
              </a:ext>
            </a:extLst>
          </a:blip>
          <a:srcRect r="13305" b="8553"/>
          <a:stretch>
            <a:fillRect/>
          </a:stretch>
        </p:blipFill>
        <p:spPr>
          <a:xfrm rot="19314106">
            <a:off x="10091405" y="-166653"/>
            <a:ext cx="3522628" cy="5177025"/>
          </a:xfrm>
          <a:custGeom>
            <a:avLst/>
            <a:gdLst>
              <a:gd name="connsiteX0" fmla="*/ 3522628 w 3522628"/>
              <a:gd name="connsiteY0" fmla="*/ 891962 h 5177025"/>
              <a:gd name="connsiteX1" fmla="*/ 162923 w 3522628"/>
              <a:gd name="connsiteY1" fmla="*/ 5177025 h 5177025"/>
              <a:gd name="connsiteX2" fmla="*/ 0 w 3522628"/>
              <a:gd name="connsiteY2" fmla="*/ 5049285 h 5177025"/>
              <a:gd name="connsiteX3" fmla="*/ 0 w 3522628"/>
              <a:gd name="connsiteY3" fmla="*/ 1923687 h 5177025"/>
              <a:gd name="connsiteX4" fmla="*/ 1508267 w 3522628"/>
              <a:gd name="connsiteY4" fmla="*/ 0 h 5177025"/>
              <a:gd name="connsiteX5" fmla="*/ 2384994 w 3522628"/>
              <a:gd name="connsiteY5" fmla="*/ 0 h 51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2628" h="5177025">
                <a:moveTo>
                  <a:pt x="3522628" y="891962"/>
                </a:moveTo>
                <a:lnTo>
                  <a:pt x="162923" y="5177025"/>
                </a:lnTo>
                <a:lnTo>
                  <a:pt x="0" y="5049285"/>
                </a:lnTo>
                <a:lnTo>
                  <a:pt x="0" y="1923687"/>
                </a:lnTo>
                <a:lnTo>
                  <a:pt x="1508267" y="0"/>
                </a:lnTo>
                <a:lnTo>
                  <a:pt x="2384994" y="0"/>
                </a:lnTo>
                <a:close/>
              </a:path>
            </a:pathLst>
          </a:custGeom>
        </p:spPr>
      </p:pic>
      <p:sp>
        <p:nvSpPr>
          <p:cNvPr id="68" name="Title 8"/>
          <p:cNvSpPr txBox="1">
            <a:spLocks/>
          </p:cNvSpPr>
          <p:nvPr/>
        </p:nvSpPr>
        <p:spPr>
          <a:xfrm>
            <a:off x="247310" y="230111"/>
            <a:ext cx="11016604" cy="863600"/>
          </a:xfrm>
          <a:prstGeom prst="rect">
            <a:avLst/>
          </a:prstGeom>
        </p:spPr>
        <p:txBody>
          <a:bodyPr/>
          <a:lstStyle>
            <a:lvl1pPr algn="l" defTabSz="914400" rtl="0" eaLnBrk="1" latinLnBrk="0" hangingPunct="1">
              <a:lnSpc>
                <a:spcPts val="3000"/>
              </a:lnSpc>
              <a:spcBef>
                <a:spcPct val="0"/>
              </a:spcBef>
              <a:buNone/>
              <a:defRPr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a:lstStyle>
          <a:p>
            <a:r>
              <a:rPr lang="es-ES" dirty="0" err="1"/>
              <a:t>User</a:t>
            </a:r>
            <a:r>
              <a:rPr lang="es-ES" dirty="0"/>
              <a:t> </a:t>
            </a:r>
            <a:r>
              <a:rPr lang="es-ES" dirty="0" err="1"/>
              <a:t>Story</a:t>
            </a:r>
            <a:r>
              <a:rPr lang="es-ES" dirty="0"/>
              <a:t> 16</a:t>
            </a:r>
          </a:p>
          <a:p>
            <a:r>
              <a:rPr lang="en-US" sz="1600" dirty="0"/>
              <a:t>Login</a:t>
            </a:r>
            <a:endParaRPr lang="es-ES_tradnl" sz="1600" dirty="0"/>
          </a:p>
        </p:txBody>
      </p:sp>
      <p:pic>
        <p:nvPicPr>
          <p:cNvPr id="121" name="Graphic 4">
            <a:extLst>
              <a:ext uri="{FF2B5EF4-FFF2-40B4-BE49-F238E27FC236}">
                <a16:creationId xmlns:a16="http://schemas.microsoft.com/office/drawing/2014/main" id="{25EEA1D4-3AF7-42D7-AE97-AE404AECFAEB}"/>
              </a:ext>
            </a:extLst>
          </p:cNvPr>
          <p:cNvPicPr>
            <a:picLocks noChangeAspect="1"/>
          </p:cNvPicPr>
          <p:nvPr/>
        </p:nvPicPr>
        <p:blipFill rotWithShape="1">
          <a:blip r:embed="rId7">
            <a:extLst>
              <a:ext uri="{96DAC541-7B7A-43D3-8B79-37D633B846F1}">
                <asvg:svgBlip xmlns:asvg="http://schemas.microsoft.com/office/drawing/2016/SVG/main" r:embed="rId8"/>
              </a:ext>
            </a:extLst>
          </a:blip>
          <a:srcRect l="81836" t="-4713" b="16530"/>
          <a:stretch/>
        </p:blipFill>
        <p:spPr>
          <a:xfrm>
            <a:off x="11547793" y="188640"/>
            <a:ext cx="424356" cy="459624"/>
          </a:xfrm>
          <a:prstGeom prst="rect">
            <a:avLst/>
          </a:prstGeom>
        </p:spPr>
      </p:pic>
      <p:sp>
        <p:nvSpPr>
          <p:cNvPr id="122" name="Retângulo 43">
            <a:extLst>
              <a:ext uri="{FF2B5EF4-FFF2-40B4-BE49-F238E27FC236}">
                <a16:creationId xmlns:a16="http://schemas.microsoft.com/office/drawing/2014/main" id="{834ADCB4-BFB1-450D-8F6D-64217F4CD92C}"/>
              </a:ext>
            </a:extLst>
          </p:cNvPr>
          <p:cNvSpPr/>
          <p:nvPr/>
        </p:nvSpPr>
        <p:spPr>
          <a:xfrm>
            <a:off x="191344" y="6515877"/>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59" name="Rectángulo redondeado 58"/>
          <p:cNvSpPr/>
          <p:nvPr/>
        </p:nvSpPr>
        <p:spPr>
          <a:xfrm>
            <a:off x="4313889" y="5735883"/>
            <a:ext cx="3435259" cy="573437"/>
          </a:xfrm>
          <a:prstGeom prst="roundRect">
            <a:avLst/>
          </a:prstGeom>
          <a:noFill/>
          <a:ln w="19050">
            <a:solidFill>
              <a:schemeClr val="accent3"/>
            </a:solidFill>
            <a:prstDash val="dash"/>
          </a:ln>
        </p:spPr>
        <p:style>
          <a:lnRef idx="2">
            <a:schemeClr val="dk1"/>
          </a:lnRef>
          <a:fillRef idx="1">
            <a:schemeClr val="lt1"/>
          </a:fillRef>
          <a:effectRef idx="0">
            <a:schemeClr val="dk1"/>
          </a:effectRef>
          <a:fontRef idx="minor">
            <a:schemeClr val="dk1"/>
          </a:fontRef>
        </p:style>
        <p:txBody>
          <a:bodyPr rtlCol="0" anchor="ctr"/>
          <a:lstStyle/>
          <a:p>
            <a:pPr lvl="0" algn="ctr"/>
            <a:r>
              <a:rPr lang="fr-BE" sz="1600" dirty="0"/>
              <a:t>Size:</a:t>
            </a:r>
            <a:endParaRPr lang="fr-BE" sz="1600" b="1" dirty="0"/>
          </a:p>
        </p:txBody>
      </p:sp>
      <p:sp>
        <p:nvSpPr>
          <p:cNvPr id="60" name="Rectángulo redondeado 59"/>
          <p:cNvSpPr/>
          <p:nvPr/>
        </p:nvSpPr>
        <p:spPr>
          <a:xfrm>
            <a:off x="501310" y="5735883"/>
            <a:ext cx="3435259" cy="573437"/>
          </a:xfrm>
          <a:prstGeom prst="roundRect">
            <a:avLst/>
          </a:prstGeom>
          <a:noFill/>
          <a:ln w="19050">
            <a:solidFill>
              <a:schemeClr val="accent3"/>
            </a:solidFill>
            <a:prstDash val="dash"/>
          </a:ln>
        </p:spPr>
        <p:style>
          <a:lnRef idx="2">
            <a:schemeClr val="dk1"/>
          </a:lnRef>
          <a:fillRef idx="1">
            <a:schemeClr val="lt1"/>
          </a:fillRef>
          <a:effectRef idx="0">
            <a:schemeClr val="dk1"/>
          </a:effectRef>
          <a:fontRef idx="minor">
            <a:schemeClr val="dk1"/>
          </a:fontRef>
        </p:style>
        <p:txBody>
          <a:bodyPr rtlCol="0" anchor="ctr"/>
          <a:lstStyle/>
          <a:p>
            <a:pPr lvl="0" algn="ctr"/>
            <a:r>
              <a:rPr lang="fr-BE" sz="1600" dirty="0" err="1"/>
              <a:t>Priority:</a:t>
            </a:r>
            <a:r>
              <a:rPr lang="fr-BE" sz="1600" b="1" dirty="0" err="1"/>
              <a:t>Low</a:t>
            </a:r>
            <a:endParaRPr lang="fr-BE" sz="1600" b="1" dirty="0"/>
          </a:p>
        </p:txBody>
      </p:sp>
      <p:sp>
        <p:nvSpPr>
          <p:cNvPr id="61" name="Rectángulo redondeado 60"/>
          <p:cNvSpPr/>
          <p:nvPr/>
        </p:nvSpPr>
        <p:spPr>
          <a:xfrm>
            <a:off x="8079972" y="5735883"/>
            <a:ext cx="3435259" cy="573437"/>
          </a:xfrm>
          <a:prstGeom prst="roundRect">
            <a:avLst/>
          </a:prstGeom>
          <a:noFill/>
          <a:ln w="19050">
            <a:solidFill>
              <a:schemeClr val="bg2">
                <a:lumMod val="50000"/>
              </a:schemeClr>
            </a:solidFill>
            <a:prstDash val="dash"/>
          </a:ln>
        </p:spPr>
        <p:style>
          <a:lnRef idx="2">
            <a:schemeClr val="dk1"/>
          </a:lnRef>
          <a:fillRef idx="1">
            <a:schemeClr val="lt1"/>
          </a:fillRef>
          <a:effectRef idx="0">
            <a:schemeClr val="dk1"/>
          </a:effectRef>
          <a:fontRef idx="minor">
            <a:schemeClr val="dk1"/>
          </a:fontRef>
        </p:style>
        <p:txBody>
          <a:bodyPr rtlCol="0" anchor="ctr"/>
          <a:lstStyle/>
          <a:p>
            <a:pPr lvl="0" algn="ctr"/>
            <a:r>
              <a:rPr lang="fr-BE" sz="1600" dirty="0" err="1">
                <a:solidFill>
                  <a:schemeClr val="bg2">
                    <a:lumMod val="50000"/>
                  </a:schemeClr>
                </a:solidFill>
              </a:rPr>
              <a:t>Dependency</a:t>
            </a:r>
            <a:r>
              <a:rPr lang="fr-BE" sz="1600" dirty="0">
                <a:solidFill>
                  <a:schemeClr val="bg2">
                    <a:lumMod val="50000"/>
                  </a:schemeClr>
                </a:solidFill>
              </a:rPr>
              <a:t>: user story 1</a:t>
            </a:r>
          </a:p>
        </p:txBody>
      </p:sp>
      <p:sp>
        <p:nvSpPr>
          <p:cNvPr id="14" name="Rectangle 79">
            <a:extLst>
              <a:ext uri="{FF2B5EF4-FFF2-40B4-BE49-F238E27FC236}">
                <a16:creationId xmlns:a16="http://schemas.microsoft.com/office/drawing/2014/main" id="{3CB99149-1DB0-4C56-A165-C31F1B62ABE2}"/>
              </a:ext>
            </a:extLst>
          </p:cNvPr>
          <p:cNvSpPr/>
          <p:nvPr>
            <p:custDataLst>
              <p:tags r:id="rId1"/>
            </p:custDataLst>
          </p:nvPr>
        </p:nvSpPr>
        <p:spPr>
          <a:xfrm>
            <a:off x="3647728" y="430577"/>
            <a:ext cx="6624736" cy="693371"/>
          </a:xfrm>
          <a:prstGeom prst="wedgeRectCallout">
            <a:avLst>
              <a:gd name="adj1" fmla="val -68690"/>
              <a:gd name="adj2" fmla="val 63466"/>
            </a:avLst>
          </a:prstGeom>
          <a:solidFill>
            <a:schemeClr val="bg2"/>
          </a:solidFill>
          <a:ln w="12700" cap="flat" cmpd="sng" algn="ctr">
            <a:noFill/>
            <a:prstDash val="solid"/>
            <a:miter lim="800000"/>
          </a:ln>
          <a:effectLst/>
        </p:spPr>
        <p:txBody>
          <a:bodyPr lIns="180000" tIns="180000" rIns="180000" bIns="180000" rtlCol="0" anchor="t"/>
          <a:lstStyle/>
          <a:p>
            <a:pPr defTabSz="844083">
              <a:defRPr/>
            </a:pPr>
            <a:r>
              <a:rPr lang="en-US" sz="1200" b="1" kern="0" dirty="0">
                <a:cs typeface="Arial"/>
              </a:rPr>
              <a:t>I want</a:t>
            </a:r>
          </a:p>
          <a:p>
            <a:pPr defTabSz="844083">
              <a:defRPr/>
            </a:pPr>
            <a:r>
              <a:rPr lang="en-US" sz="1200" kern="0" dirty="0">
                <a:cs typeface="Arial"/>
              </a:rPr>
              <a:t>to sign in with my </a:t>
            </a:r>
            <a:r>
              <a:rPr lang="en-US" sz="1200" kern="0" dirty="0" err="1">
                <a:cs typeface="Arial"/>
              </a:rPr>
              <a:t>MyThaiStar</a:t>
            </a:r>
            <a:r>
              <a:rPr lang="en-US" sz="1200" kern="0" dirty="0">
                <a:cs typeface="Arial"/>
              </a:rPr>
              <a:t> user name and password</a:t>
            </a:r>
            <a:endParaRPr lang="en-US" sz="1200" b="1" kern="0" dirty="0">
              <a:cs typeface="Arial"/>
            </a:endParaRPr>
          </a:p>
        </p:txBody>
      </p:sp>
      <p:sp>
        <p:nvSpPr>
          <p:cNvPr id="15" name="Rectangle 79">
            <a:extLst>
              <a:ext uri="{FF2B5EF4-FFF2-40B4-BE49-F238E27FC236}">
                <a16:creationId xmlns:a16="http://schemas.microsoft.com/office/drawing/2014/main" id="{3CB99149-1DB0-4C56-A165-C31F1B62ABE2}"/>
              </a:ext>
            </a:extLst>
          </p:cNvPr>
          <p:cNvSpPr/>
          <p:nvPr>
            <p:custDataLst>
              <p:tags r:id="rId2"/>
            </p:custDataLst>
          </p:nvPr>
        </p:nvSpPr>
        <p:spPr>
          <a:xfrm>
            <a:off x="3647728" y="1268760"/>
            <a:ext cx="6624736" cy="703309"/>
          </a:xfrm>
          <a:prstGeom prst="wedgeRectCallout">
            <a:avLst>
              <a:gd name="adj1" fmla="val -69600"/>
              <a:gd name="adj2" fmla="val -7548"/>
            </a:avLst>
          </a:prstGeom>
          <a:solidFill>
            <a:schemeClr val="bg2"/>
          </a:solidFill>
          <a:ln w="12700" cap="flat" cmpd="sng" algn="ctr">
            <a:noFill/>
            <a:prstDash val="solid"/>
            <a:miter lim="800000"/>
          </a:ln>
          <a:effectLst/>
        </p:spPr>
        <p:txBody>
          <a:bodyPr lIns="180000" tIns="180000" rIns="180000" bIns="180000" rtlCol="0" anchor="t"/>
          <a:lstStyle/>
          <a:p>
            <a:pPr defTabSz="844083">
              <a:defRPr/>
            </a:pPr>
            <a:r>
              <a:rPr lang="en-US" sz="1200" b="1" kern="0" dirty="0">
                <a:cs typeface="Arial"/>
              </a:rPr>
              <a:t>So that </a:t>
            </a:r>
          </a:p>
          <a:p>
            <a:pPr defTabSz="844083">
              <a:defRPr/>
            </a:pPr>
            <a:r>
              <a:rPr lang="en-US" sz="1200" kern="0" dirty="0">
                <a:cs typeface="Arial"/>
              </a:rPr>
              <a:t>I’m allowed to modify my profile</a:t>
            </a:r>
            <a:endParaRPr lang="en-US" sz="1200" b="1" kern="0" dirty="0">
              <a:cs typeface="Arial"/>
            </a:endParaRPr>
          </a:p>
        </p:txBody>
      </p:sp>
      <p:sp>
        <p:nvSpPr>
          <p:cNvPr id="2" name="Rectángulo redondeado 1"/>
          <p:cNvSpPr/>
          <p:nvPr/>
        </p:nvSpPr>
        <p:spPr>
          <a:xfrm>
            <a:off x="3660820" y="2276872"/>
            <a:ext cx="6611644" cy="2712281"/>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ES_tradnl" sz="1000" b="1" dirty="0" err="1"/>
              <a:t>Acceptance</a:t>
            </a:r>
            <a:r>
              <a:rPr lang="es-ES_tradnl" sz="1000" b="1" dirty="0"/>
              <a:t> </a:t>
            </a:r>
            <a:r>
              <a:rPr lang="es-ES_tradnl" sz="1000" b="1" dirty="0" err="1"/>
              <a:t>Criteria</a:t>
            </a:r>
            <a:r>
              <a:rPr lang="es-ES_tradnl" sz="1000" b="1" dirty="0"/>
              <a:t>:</a:t>
            </a:r>
          </a:p>
          <a:p>
            <a:pPr marL="171450" indent="-171450">
              <a:spcAft>
                <a:spcPts val="600"/>
              </a:spcAft>
              <a:buFont typeface="Arial" panose="020B0604020202020204" pitchFamily="34" charset="0"/>
              <a:buChar char="•"/>
            </a:pPr>
            <a:r>
              <a:rPr lang="en-US" sz="1000" dirty="0"/>
              <a:t>The Login Screen is a modal screen.</a:t>
            </a:r>
          </a:p>
          <a:p>
            <a:pPr marL="171450" indent="-171450">
              <a:spcAft>
                <a:spcPts val="600"/>
              </a:spcAft>
              <a:buFont typeface="Arial" panose="020B0604020202020204" pitchFamily="34" charset="0"/>
              <a:buChar char="•"/>
            </a:pPr>
            <a:r>
              <a:rPr lang="en-US" sz="1000" dirty="0"/>
              <a:t>The application should show the Log in screen with 2 fields: Username and Password.</a:t>
            </a:r>
          </a:p>
          <a:p>
            <a:pPr marL="171450" indent="-171450">
              <a:spcAft>
                <a:spcPts val="600"/>
              </a:spcAft>
              <a:buFont typeface="Arial" panose="020B0604020202020204" pitchFamily="34" charset="0"/>
              <a:buChar char="•"/>
            </a:pPr>
            <a:r>
              <a:rPr lang="en-US" sz="1000" dirty="0"/>
              <a:t>On the bottom right area there will be 2 buttons – Cancel and Login.</a:t>
            </a:r>
          </a:p>
          <a:p>
            <a:pPr marL="171450" indent="-171450">
              <a:spcAft>
                <a:spcPts val="600"/>
              </a:spcAft>
              <a:buFont typeface="Arial" panose="020B0604020202020204" pitchFamily="34" charset="0"/>
              <a:buChar char="•"/>
            </a:pPr>
            <a:r>
              <a:rPr lang="en-US" sz="1000" dirty="0"/>
              <a:t>The user must provide a valid username and password.</a:t>
            </a:r>
          </a:p>
          <a:p>
            <a:pPr marL="171450" indent="-171450">
              <a:spcAft>
                <a:spcPts val="600"/>
              </a:spcAft>
              <a:buFont typeface="Arial" panose="020B0604020202020204" pitchFamily="34" charset="0"/>
              <a:buChar char="•"/>
            </a:pPr>
            <a:r>
              <a:rPr lang="en-US" sz="1000" dirty="0"/>
              <a:t>The system will check if the user exists in the system.</a:t>
            </a:r>
          </a:p>
          <a:p>
            <a:pPr marL="171450" indent="-171450">
              <a:spcAft>
                <a:spcPts val="600"/>
              </a:spcAft>
              <a:buFont typeface="Arial" panose="020B0604020202020204" pitchFamily="34" charset="0"/>
              <a:buChar char="•"/>
            </a:pPr>
            <a:r>
              <a:rPr lang="en-US" sz="1000" dirty="0"/>
              <a:t>The screen will disappear when Cancel or Login are pressed.</a:t>
            </a:r>
          </a:p>
          <a:p>
            <a:pPr marL="171450" indent="-171450">
              <a:spcAft>
                <a:spcPts val="600"/>
              </a:spcAft>
              <a:buFont typeface="Arial" panose="020B0604020202020204" pitchFamily="34" charset="0"/>
              <a:buChar char="•"/>
            </a:pPr>
            <a:r>
              <a:rPr lang="en-US" sz="1000" dirty="0"/>
              <a:t>In case the user doesn’t exists, an error message should be shown - User does not exist.</a:t>
            </a:r>
          </a:p>
          <a:p>
            <a:pPr marL="171450" indent="-171450">
              <a:spcAft>
                <a:spcPts val="600"/>
              </a:spcAft>
              <a:buFont typeface="Arial" panose="020B0604020202020204" pitchFamily="34" charset="0"/>
              <a:buChar char="•"/>
            </a:pPr>
            <a:r>
              <a:rPr lang="en-US" sz="1000" dirty="0"/>
              <a:t>If login succeed the system will display a banner message informing the user.</a:t>
            </a:r>
          </a:p>
        </p:txBody>
      </p:sp>
      <p:grpSp>
        <p:nvGrpSpPr>
          <p:cNvPr id="16" name="Group 15">
            <a:extLst>
              <a:ext uri="{FF2B5EF4-FFF2-40B4-BE49-F238E27FC236}">
                <a16:creationId xmlns:a16="http://schemas.microsoft.com/office/drawing/2014/main" id="{2219B3DB-52D2-4B83-A77E-1C1D92B4A56D}"/>
              </a:ext>
            </a:extLst>
          </p:cNvPr>
          <p:cNvGrpSpPr/>
          <p:nvPr/>
        </p:nvGrpSpPr>
        <p:grpSpPr>
          <a:xfrm>
            <a:off x="479376" y="1511546"/>
            <a:ext cx="1987296" cy="2353056"/>
            <a:chOff x="479376" y="1511546"/>
            <a:chExt cx="1987296" cy="2353056"/>
          </a:xfrm>
        </p:grpSpPr>
        <p:sp>
          <p:nvSpPr>
            <p:cNvPr id="18" name="Rectangle 17">
              <a:extLst>
                <a:ext uri="{FF2B5EF4-FFF2-40B4-BE49-F238E27FC236}">
                  <a16:creationId xmlns:a16="http://schemas.microsoft.com/office/drawing/2014/main" id="{522E3322-EA09-43DE-AFC9-D0BFBFB652DB}"/>
                </a:ext>
              </a:extLst>
            </p:cNvPr>
            <p:cNvSpPr/>
            <p:nvPr/>
          </p:nvSpPr>
          <p:spPr>
            <a:xfrm>
              <a:off x="1117237" y="3253423"/>
              <a:ext cx="764953" cy="307777"/>
            </a:xfrm>
            <a:prstGeom prst="rect">
              <a:avLst/>
            </a:prstGeom>
          </p:spPr>
          <p:txBody>
            <a:bodyPr wrap="none">
              <a:spAutoFit/>
            </a:bodyPr>
            <a:lstStyle/>
            <a:p>
              <a:r>
                <a:rPr lang="es-ES_tradnl" sz="1400" b="1" dirty="0" err="1"/>
                <a:t>Guest</a:t>
              </a:r>
              <a:endParaRPr lang="es-ES_tradnl" sz="1400" b="1" dirty="0"/>
            </a:p>
          </p:txBody>
        </p:sp>
        <p:pic>
          <p:nvPicPr>
            <p:cNvPr id="19" name="Imagen 10">
              <a:extLst>
                <a:ext uri="{FF2B5EF4-FFF2-40B4-BE49-F238E27FC236}">
                  <a16:creationId xmlns:a16="http://schemas.microsoft.com/office/drawing/2014/main" id="{CEE2CD40-8C7A-4957-9583-B77CD4A11B88}"/>
                </a:ext>
              </a:extLst>
            </p:cNvPr>
            <p:cNvPicPr>
              <a:picLocks noChangeAspect="1"/>
            </p:cNvPicPr>
            <p:nvPr/>
          </p:nvPicPr>
          <p:blipFill>
            <a:blip r:embed="rId9">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479376" y="1511546"/>
              <a:ext cx="1987296" cy="2353056"/>
            </a:xfrm>
            <a:prstGeom prst="rect">
              <a:avLst/>
            </a:prstGeom>
          </p:spPr>
        </p:pic>
      </p:grpSp>
    </p:spTree>
    <p:extLst>
      <p:ext uri="{BB962C8B-B14F-4D97-AF65-F5344CB8AC3E}">
        <p14:creationId xmlns:p14="http://schemas.microsoft.com/office/powerpoint/2010/main" val="73213962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Rectangle 65">
            <a:extLst>
              <a:ext uri="{FF2B5EF4-FFF2-40B4-BE49-F238E27FC236}">
                <a16:creationId xmlns:a16="http://schemas.microsoft.com/office/drawing/2014/main" id="{C50C01FB-E2BF-4470-A153-6F7BF3CCF3F9}"/>
              </a:ext>
            </a:extLst>
          </p:cNvPr>
          <p:cNvSpPr/>
          <p:nvPr/>
        </p:nvSpPr>
        <p:spPr>
          <a:xfrm>
            <a:off x="0" y="5337039"/>
            <a:ext cx="12192000" cy="154834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pic>
        <p:nvPicPr>
          <p:cNvPr id="67" name="Graphic 13">
            <a:extLst>
              <a:ext uri="{FF2B5EF4-FFF2-40B4-BE49-F238E27FC236}">
                <a16:creationId xmlns:a16="http://schemas.microsoft.com/office/drawing/2014/main" id="{CBFCF213-9AB8-422B-8F8D-9F6A01ED15F1}"/>
              </a:ext>
            </a:extLst>
          </p:cNvPr>
          <p:cNvPicPr>
            <a:picLocks noChangeAspect="1"/>
          </p:cNvPicPr>
          <p:nvPr/>
        </p:nvPicPr>
        <p:blipFill>
          <a:blip r:embed="rId5">
            <a:extLst>
              <a:ext uri="{96DAC541-7B7A-43D3-8B79-37D633B846F1}">
                <asvg:svgBlip xmlns:asvg="http://schemas.microsoft.com/office/drawing/2016/SVG/main" r:embed="rId6"/>
              </a:ext>
            </a:extLst>
          </a:blip>
          <a:srcRect r="13305" b="8553"/>
          <a:stretch>
            <a:fillRect/>
          </a:stretch>
        </p:blipFill>
        <p:spPr>
          <a:xfrm rot="19314106">
            <a:off x="10091405" y="-166653"/>
            <a:ext cx="3522628" cy="5177025"/>
          </a:xfrm>
          <a:custGeom>
            <a:avLst/>
            <a:gdLst>
              <a:gd name="connsiteX0" fmla="*/ 3522628 w 3522628"/>
              <a:gd name="connsiteY0" fmla="*/ 891962 h 5177025"/>
              <a:gd name="connsiteX1" fmla="*/ 162923 w 3522628"/>
              <a:gd name="connsiteY1" fmla="*/ 5177025 h 5177025"/>
              <a:gd name="connsiteX2" fmla="*/ 0 w 3522628"/>
              <a:gd name="connsiteY2" fmla="*/ 5049285 h 5177025"/>
              <a:gd name="connsiteX3" fmla="*/ 0 w 3522628"/>
              <a:gd name="connsiteY3" fmla="*/ 1923687 h 5177025"/>
              <a:gd name="connsiteX4" fmla="*/ 1508267 w 3522628"/>
              <a:gd name="connsiteY4" fmla="*/ 0 h 5177025"/>
              <a:gd name="connsiteX5" fmla="*/ 2384994 w 3522628"/>
              <a:gd name="connsiteY5" fmla="*/ 0 h 51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2628" h="5177025">
                <a:moveTo>
                  <a:pt x="3522628" y="891962"/>
                </a:moveTo>
                <a:lnTo>
                  <a:pt x="162923" y="5177025"/>
                </a:lnTo>
                <a:lnTo>
                  <a:pt x="0" y="5049285"/>
                </a:lnTo>
                <a:lnTo>
                  <a:pt x="0" y="1923687"/>
                </a:lnTo>
                <a:lnTo>
                  <a:pt x="1508267" y="0"/>
                </a:lnTo>
                <a:lnTo>
                  <a:pt x="2384994" y="0"/>
                </a:lnTo>
                <a:close/>
              </a:path>
            </a:pathLst>
          </a:custGeom>
        </p:spPr>
      </p:pic>
      <p:sp>
        <p:nvSpPr>
          <p:cNvPr id="68" name="Title 8"/>
          <p:cNvSpPr txBox="1">
            <a:spLocks/>
          </p:cNvSpPr>
          <p:nvPr/>
        </p:nvSpPr>
        <p:spPr>
          <a:xfrm>
            <a:off x="247310" y="230111"/>
            <a:ext cx="11016604" cy="863600"/>
          </a:xfrm>
          <a:prstGeom prst="rect">
            <a:avLst/>
          </a:prstGeom>
        </p:spPr>
        <p:txBody>
          <a:bodyPr/>
          <a:lstStyle>
            <a:lvl1pPr algn="l" defTabSz="914400" rtl="0" eaLnBrk="1" latinLnBrk="0" hangingPunct="1">
              <a:lnSpc>
                <a:spcPts val="3000"/>
              </a:lnSpc>
              <a:spcBef>
                <a:spcPct val="0"/>
              </a:spcBef>
              <a:buNone/>
              <a:defRPr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a:lstStyle>
          <a:p>
            <a:r>
              <a:rPr lang="es-ES" dirty="0" err="1"/>
              <a:t>User</a:t>
            </a:r>
            <a:r>
              <a:rPr lang="es-ES" dirty="0"/>
              <a:t> </a:t>
            </a:r>
            <a:r>
              <a:rPr lang="es-ES" dirty="0" err="1"/>
              <a:t>Story</a:t>
            </a:r>
            <a:r>
              <a:rPr lang="es-ES" dirty="0"/>
              <a:t> 17</a:t>
            </a:r>
          </a:p>
          <a:p>
            <a:r>
              <a:rPr lang="en-US" sz="1600" dirty="0"/>
              <a:t>Sign Up</a:t>
            </a:r>
            <a:endParaRPr lang="es-ES_tradnl" sz="1600" dirty="0"/>
          </a:p>
        </p:txBody>
      </p:sp>
      <p:pic>
        <p:nvPicPr>
          <p:cNvPr id="121" name="Graphic 4">
            <a:extLst>
              <a:ext uri="{FF2B5EF4-FFF2-40B4-BE49-F238E27FC236}">
                <a16:creationId xmlns:a16="http://schemas.microsoft.com/office/drawing/2014/main" id="{25EEA1D4-3AF7-42D7-AE97-AE404AECFAEB}"/>
              </a:ext>
            </a:extLst>
          </p:cNvPr>
          <p:cNvPicPr>
            <a:picLocks noChangeAspect="1"/>
          </p:cNvPicPr>
          <p:nvPr/>
        </p:nvPicPr>
        <p:blipFill rotWithShape="1">
          <a:blip r:embed="rId7">
            <a:extLst>
              <a:ext uri="{96DAC541-7B7A-43D3-8B79-37D633B846F1}">
                <asvg:svgBlip xmlns:asvg="http://schemas.microsoft.com/office/drawing/2016/SVG/main" r:embed="rId8"/>
              </a:ext>
            </a:extLst>
          </a:blip>
          <a:srcRect l="81836" t="-4713" b="16530"/>
          <a:stretch/>
        </p:blipFill>
        <p:spPr>
          <a:xfrm>
            <a:off x="11547793" y="188640"/>
            <a:ext cx="424356" cy="459624"/>
          </a:xfrm>
          <a:prstGeom prst="rect">
            <a:avLst/>
          </a:prstGeom>
        </p:spPr>
      </p:pic>
      <p:sp>
        <p:nvSpPr>
          <p:cNvPr id="122" name="Retângulo 43">
            <a:extLst>
              <a:ext uri="{FF2B5EF4-FFF2-40B4-BE49-F238E27FC236}">
                <a16:creationId xmlns:a16="http://schemas.microsoft.com/office/drawing/2014/main" id="{834ADCB4-BFB1-450D-8F6D-64217F4CD92C}"/>
              </a:ext>
            </a:extLst>
          </p:cNvPr>
          <p:cNvSpPr/>
          <p:nvPr/>
        </p:nvSpPr>
        <p:spPr>
          <a:xfrm>
            <a:off x="191344" y="6515877"/>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59" name="Rectángulo redondeado 58"/>
          <p:cNvSpPr/>
          <p:nvPr/>
        </p:nvSpPr>
        <p:spPr>
          <a:xfrm>
            <a:off x="4313889" y="5735883"/>
            <a:ext cx="3435259" cy="573437"/>
          </a:xfrm>
          <a:prstGeom prst="roundRect">
            <a:avLst/>
          </a:prstGeom>
          <a:noFill/>
          <a:ln w="19050">
            <a:solidFill>
              <a:schemeClr val="accent3"/>
            </a:solidFill>
            <a:prstDash val="dash"/>
          </a:ln>
        </p:spPr>
        <p:style>
          <a:lnRef idx="2">
            <a:schemeClr val="dk1"/>
          </a:lnRef>
          <a:fillRef idx="1">
            <a:schemeClr val="lt1"/>
          </a:fillRef>
          <a:effectRef idx="0">
            <a:schemeClr val="dk1"/>
          </a:effectRef>
          <a:fontRef idx="minor">
            <a:schemeClr val="dk1"/>
          </a:fontRef>
        </p:style>
        <p:txBody>
          <a:bodyPr rtlCol="0" anchor="ctr"/>
          <a:lstStyle/>
          <a:p>
            <a:pPr lvl="0" algn="ctr"/>
            <a:r>
              <a:rPr lang="fr-BE" sz="1600" dirty="0"/>
              <a:t>Size:</a:t>
            </a:r>
            <a:endParaRPr lang="fr-BE" sz="1600" b="1" dirty="0"/>
          </a:p>
        </p:txBody>
      </p:sp>
      <p:sp>
        <p:nvSpPr>
          <p:cNvPr id="60" name="Rectángulo redondeado 59"/>
          <p:cNvSpPr/>
          <p:nvPr/>
        </p:nvSpPr>
        <p:spPr>
          <a:xfrm>
            <a:off x="501310" y="5735883"/>
            <a:ext cx="3435259" cy="573437"/>
          </a:xfrm>
          <a:prstGeom prst="roundRect">
            <a:avLst/>
          </a:prstGeom>
          <a:noFill/>
          <a:ln w="19050">
            <a:solidFill>
              <a:schemeClr val="accent3"/>
            </a:solidFill>
            <a:prstDash val="dash"/>
          </a:ln>
        </p:spPr>
        <p:style>
          <a:lnRef idx="2">
            <a:schemeClr val="dk1"/>
          </a:lnRef>
          <a:fillRef idx="1">
            <a:schemeClr val="lt1"/>
          </a:fillRef>
          <a:effectRef idx="0">
            <a:schemeClr val="dk1"/>
          </a:effectRef>
          <a:fontRef idx="minor">
            <a:schemeClr val="dk1"/>
          </a:fontRef>
        </p:style>
        <p:txBody>
          <a:bodyPr rtlCol="0" anchor="ctr"/>
          <a:lstStyle/>
          <a:p>
            <a:pPr lvl="0" algn="ctr"/>
            <a:r>
              <a:rPr lang="fr-BE" sz="1600" dirty="0" err="1"/>
              <a:t>Priority:</a:t>
            </a:r>
            <a:r>
              <a:rPr lang="fr-BE" sz="1600" b="1" dirty="0" err="1"/>
              <a:t>Low</a:t>
            </a:r>
            <a:endParaRPr lang="fr-BE" sz="1600" b="1" dirty="0"/>
          </a:p>
        </p:txBody>
      </p:sp>
      <p:sp>
        <p:nvSpPr>
          <p:cNvPr id="61" name="Rectángulo redondeado 60"/>
          <p:cNvSpPr/>
          <p:nvPr/>
        </p:nvSpPr>
        <p:spPr>
          <a:xfrm>
            <a:off x="8079972" y="5735883"/>
            <a:ext cx="3435259" cy="573437"/>
          </a:xfrm>
          <a:prstGeom prst="roundRect">
            <a:avLst/>
          </a:prstGeom>
          <a:noFill/>
          <a:ln w="19050">
            <a:solidFill>
              <a:schemeClr val="bg2">
                <a:lumMod val="50000"/>
              </a:schemeClr>
            </a:solidFill>
            <a:prstDash val="dash"/>
          </a:ln>
        </p:spPr>
        <p:style>
          <a:lnRef idx="2">
            <a:schemeClr val="dk1"/>
          </a:lnRef>
          <a:fillRef idx="1">
            <a:schemeClr val="lt1"/>
          </a:fillRef>
          <a:effectRef idx="0">
            <a:schemeClr val="dk1"/>
          </a:effectRef>
          <a:fontRef idx="minor">
            <a:schemeClr val="dk1"/>
          </a:fontRef>
        </p:style>
        <p:txBody>
          <a:bodyPr rtlCol="0" anchor="ctr"/>
          <a:lstStyle/>
          <a:p>
            <a:pPr lvl="0" algn="ctr"/>
            <a:r>
              <a:rPr lang="fr-BE" sz="1600" dirty="0" err="1">
                <a:solidFill>
                  <a:schemeClr val="bg2">
                    <a:lumMod val="50000"/>
                  </a:schemeClr>
                </a:solidFill>
              </a:rPr>
              <a:t>Dependency</a:t>
            </a:r>
            <a:r>
              <a:rPr lang="fr-BE" sz="1600" dirty="0">
                <a:solidFill>
                  <a:schemeClr val="bg2">
                    <a:lumMod val="50000"/>
                  </a:schemeClr>
                </a:solidFill>
              </a:rPr>
              <a:t>: user story 1</a:t>
            </a:r>
          </a:p>
        </p:txBody>
      </p:sp>
      <p:sp>
        <p:nvSpPr>
          <p:cNvPr id="14" name="Rectangle 79">
            <a:extLst>
              <a:ext uri="{FF2B5EF4-FFF2-40B4-BE49-F238E27FC236}">
                <a16:creationId xmlns:a16="http://schemas.microsoft.com/office/drawing/2014/main" id="{3CB99149-1DB0-4C56-A165-C31F1B62ABE2}"/>
              </a:ext>
            </a:extLst>
          </p:cNvPr>
          <p:cNvSpPr/>
          <p:nvPr>
            <p:custDataLst>
              <p:tags r:id="rId1"/>
            </p:custDataLst>
          </p:nvPr>
        </p:nvSpPr>
        <p:spPr>
          <a:xfrm>
            <a:off x="3647728" y="430577"/>
            <a:ext cx="6624736" cy="693371"/>
          </a:xfrm>
          <a:prstGeom prst="wedgeRectCallout">
            <a:avLst>
              <a:gd name="adj1" fmla="val -68690"/>
              <a:gd name="adj2" fmla="val 63466"/>
            </a:avLst>
          </a:prstGeom>
          <a:solidFill>
            <a:schemeClr val="bg2"/>
          </a:solidFill>
          <a:ln w="12700" cap="flat" cmpd="sng" algn="ctr">
            <a:noFill/>
            <a:prstDash val="solid"/>
            <a:miter lim="800000"/>
          </a:ln>
          <a:effectLst/>
        </p:spPr>
        <p:txBody>
          <a:bodyPr lIns="180000" tIns="180000" rIns="180000" bIns="180000" rtlCol="0" anchor="t"/>
          <a:lstStyle/>
          <a:p>
            <a:pPr defTabSz="844083">
              <a:defRPr/>
            </a:pPr>
            <a:r>
              <a:rPr lang="en-US" sz="1200" b="1" kern="0" dirty="0">
                <a:cs typeface="Arial"/>
              </a:rPr>
              <a:t>I want</a:t>
            </a:r>
          </a:p>
          <a:p>
            <a:pPr defTabSz="844083">
              <a:defRPr/>
            </a:pPr>
            <a:r>
              <a:rPr lang="en-US" sz="1200" kern="0" dirty="0">
                <a:cs typeface="Arial"/>
              </a:rPr>
              <a:t>to register myself as a user of </a:t>
            </a:r>
            <a:r>
              <a:rPr lang="en-US" sz="1200" kern="0" dirty="0" err="1">
                <a:cs typeface="Arial"/>
              </a:rPr>
              <a:t>MyThaiStar</a:t>
            </a:r>
            <a:r>
              <a:rPr lang="en-US" sz="1200" kern="0" dirty="0">
                <a:cs typeface="Arial"/>
              </a:rPr>
              <a:t> application</a:t>
            </a:r>
            <a:endParaRPr lang="en-US" sz="1200" b="1" kern="0" dirty="0">
              <a:cs typeface="Arial"/>
            </a:endParaRPr>
          </a:p>
        </p:txBody>
      </p:sp>
      <p:sp>
        <p:nvSpPr>
          <p:cNvPr id="15" name="Rectangle 79">
            <a:extLst>
              <a:ext uri="{FF2B5EF4-FFF2-40B4-BE49-F238E27FC236}">
                <a16:creationId xmlns:a16="http://schemas.microsoft.com/office/drawing/2014/main" id="{3CB99149-1DB0-4C56-A165-C31F1B62ABE2}"/>
              </a:ext>
            </a:extLst>
          </p:cNvPr>
          <p:cNvSpPr/>
          <p:nvPr>
            <p:custDataLst>
              <p:tags r:id="rId2"/>
            </p:custDataLst>
          </p:nvPr>
        </p:nvSpPr>
        <p:spPr>
          <a:xfrm>
            <a:off x="3647728" y="1268760"/>
            <a:ext cx="6624736" cy="703309"/>
          </a:xfrm>
          <a:prstGeom prst="wedgeRectCallout">
            <a:avLst>
              <a:gd name="adj1" fmla="val -69600"/>
              <a:gd name="adj2" fmla="val -7548"/>
            </a:avLst>
          </a:prstGeom>
          <a:solidFill>
            <a:schemeClr val="bg2"/>
          </a:solidFill>
          <a:ln w="12700" cap="flat" cmpd="sng" algn="ctr">
            <a:noFill/>
            <a:prstDash val="solid"/>
            <a:miter lim="800000"/>
          </a:ln>
          <a:effectLst/>
        </p:spPr>
        <p:txBody>
          <a:bodyPr lIns="180000" tIns="180000" rIns="180000" bIns="180000" rtlCol="0" anchor="t"/>
          <a:lstStyle/>
          <a:p>
            <a:pPr defTabSz="844083">
              <a:defRPr/>
            </a:pPr>
            <a:r>
              <a:rPr lang="en-US" sz="1200" b="1" kern="0" dirty="0">
                <a:cs typeface="Arial"/>
              </a:rPr>
              <a:t>So that </a:t>
            </a:r>
          </a:p>
          <a:p>
            <a:pPr defTabSz="844083">
              <a:defRPr/>
            </a:pPr>
            <a:r>
              <a:rPr lang="en-US" sz="1200" kern="0" dirty="0">
                <a:cs typeface="Arial"/>
              </a:rPr>
              <a:t>I see the login screen</a:t>
            </a:r>
            <a:endParaRPr lang="en-US" sz="1200" b="1" kern="0" dirty="0">
              <a:cs typeface="Arial"/>
            </a:endParaRPr>
          </a:p>
        </p:txBody>
      </p:sp>
      <p:sp>
        <p:nvSpPr>
          <p:cNvPr id="2" name="Rectángulo redondeado 1"/>
          <p:cNvSpPr/>
          <p:nvPr/>
        </p:nvSpPr>
        <p:spPr>
          <a:xfrm>
            <a:off x="3660820" y="2276872"/>
            <a:ext cx="6611644" cy="2712281"/>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ES_tradnl" sz="1000" b="1" dirty="0" err="1"/>
              <a:t>Acceptance</a:t>
            </a:r>
            <a:r>
              <a:rPr lang="es-ES_tradnl" sz="1000" b="1" dirty="0"/>
              <a:t> </a:t>
            </a:r>
            <a:r>
              <a:rPr lang="es-ES_tradnl" sz="1000" b="1" dirty="0" err="1"/>
              <a:t>Criteria</a:t>
            </a:r>
            <a:r>
              <a:rPr lang="es-ES_tradnl" sz="1000" b="1" dirty="0"/>
              <a:t>:</a:t>
            </a:r>
          </a:p>
          <a:p>
            <a:pPr marL="171450" indent="-171450">
              <a:spcAft>
                <a:spcPts val="600"/>
              </a:spcAft>
              <a:buFont typeface="Arial" panose="020B0604020202020204" pitchFamily="34" charset="0"/>
              <a:buChar char="•"/>
            </a:pPr>
            <a:r>
              <a:rPr lang="en-US" sz="1000" dirty="0"/>
              <a:t>The Sing up Screen is a modal screen. It’s a tab of the Login modal screen.</a:t>
            </a:r>
          </a:p>
          <a:p>
            <a:pPr marL="171450" indent="-171450">
              <a:spcAft>
                <a:spcPts val="600"/>
              </a:spcAft>
              <a:buFont typeface="Arial" panose="020B0604020202020204" pitchFamily="34" charset="0"/>
              <a:buChar char="•"/>
            </a:pPr>
            <a:r>
              <a:rPr lang="en-US" sz="1000" dirty="0"/>
              <a:t>The application should show the Sing up screen with 3 fields: Email, Password and Confirm Password. All fields are mandatory.</a:t>
            </a:r>
          </a:p>
          <a:p>
            <a:pPr marL="171450" indent="-171450">
              <a:spcAft>
                <a:spcPts val="600"/>
              </a:spcAft>
              <a:buFont typeface="Arial" panose="020B0604020202020204" pitchFamily="34" charset="0"/>
              <a:buChar char="•"/>
            </a:pPr>
            <a:r>
              <a:rPr lang="en-US" sz="1000" dirty="0"/>
              <a:t>On the bottom left side should be a check “Accept Terms”.</a:t>
            </a:r>
          </a:p>
          <a:p>
            <a:pPr marL="171450" indent="-171450">
              <a:spcAft>
                <a:spcPts val="600"/>
              </a:spcAft>
              <a:buFont typeface="Arial" panose="020B0604020202020204" pitchFamily="34" charset="0"/>
              <a:buChar char="•"/>
            </a:pPr>
            <a:r>
              <a:rPr lang="en-US" sz="1000" dirty="0"/>
              <a:t>On the bottom right area there will be 2 buttons – Cancel and Register.</a:t>
            </a:r>
          </a:p>
          <a:p>
            <a:pPr marL="171450" indent="-171450">
              <a:spcAft>
                <a:spcPts val="600"/>
              </a:spcAft>
              <a:buFont typeface="Arial" panose="020B0604020202020204" pitchFamily="34" charset="0"/>
              <a:buChar char="•"/>
            </a:pPr>
            <a:r>
              <a:rPr lang="en-US" sz="1000" dirty="0"/>
              <a:t>Unless every field in the screen is filled up and the check “Accept Terms” selected the “Register” button will not be active.</a:t>
            </a:r>
          </a:p>
          <a:p>
            <a:pPr marL="171450" indent="-171450">
              <a:spcAft>
                <a:spcPts val="600"/>
              </a:spcAft>
              <a:buFont typeface="Arial" panose="020B0604020202020204" pitchFamily="34" charset="0"/>
              <a:buChar char="•"/>
            </a:pPr>
            <a:r>
              <a:rPr lang="en-US" sz="1000" dirty="0"/>
              <a:t>The system will check if the email is well formed and not in use.</a:t>
            </a:r>
          </a:p>
          <a:p>
            <a:pPr marL="171450" indent="-171450">
              <a:spcAft>
                <a:spcPts val="600"/>
              </a:spcAft>
              <a:buFont typeface="Arial" panose="020B0604020202020204" pitchFamily="34" charset="0"/>
              <a:buChar char="•"/>
            </a:pPr>
            <a:r>
              <a:rPr lang="en-US" sz="1000" dirty="0"/>
              <a:t>In case the email already exists, an error message should be shown – Email address already in use.</a:t>
            </a:r>
          </a:p>
          <a:p>
            <a:pPr marL="171450" indent="-171450">
              <a:spcAft>
                <a:spcPts val="600"/>
              </a:spcAft>
              <a:buFont typeface="Arial" panose="020B0604020202020204" pitchFamily="34" charset="0"/>
              <a:buChar char="•"/>
            </a:pPr>
            <a:r>
              <a:rPr lang="en-US" sz="1000" dirty="0"/>
              <a:t>If register succeeds, the system will display a banner message informing the user.</a:t>
            </a:r>
          </a:p>
        </p:txBody>
      </p:sp>
      <p:grpSp>
        <p:nvGrpSpPr>
          <p:cNvPr id="16" name="Group 15">
            <a:extLst>
              <a:ext uri="{FF2B5EF4-FFF2-40B4-BE49-F238E27FC236}">
                <a16:creationId xmlns:a16="http://schemas.microsoft.com/office/drawing/2014/main" id="{2219B3DB-52D2-4B83-A77E-1C1D92B4A56D}"/>
              </a:ext>
            </a:extLst>
          </p:cNvPr>
          <p:cNvGrpSpPr/>
          <p:nvPr/>
        </p:nvGrpSpPr>
        <p:grpSpPr>
          <a:xfrm>
            <a:off x="479376" y="1511546"/>
            <a:ext cx="1987296" cy="2353056"/>
            <a:chOff x="479376" y="1511546"/>
            <a:chExt cx="1987296" cy="2353056"/>
          </a:xfrm>
        </p:grpSpPr>
        <p:sp>
          <p:nvSpPr>
            <p:cNvPr id="18" name="Rectangle 17">
              <a:extLst>
                <a:ext uri="{FF2B5EF4-FFF2-40B4-BE49-F238E27FC236}">
                  <a16:creationId xmlns:a16="http://schemas.microsoft.com/office/drawing/2014/main" id="{522E3322-EA09-43DE-AFC9-D0BFBFB652DB}"/>
                </a:ext>
              </a:extLst>
            </p:cNvPr>
            <p:cNvSpPr/>
            <p:nvPr/>
          </p:nvSpPr>
          <p:spPr>
            <a:xfrm>
              <a:off x="1117237" y="3253423"/>
              <a:ext cx="764953" cy="307777"/>
            </a:xfrm>
            <a:prstGeom prst="rect">
              <a:avLst/>
            </a:prstGeom>
          </p:spPr>
          <p:txBody>
            <a:bodyPr wrap="none">
              <a:spAutoFit/>
            </a:bodyPr>
            <a:lstStyle/>
            <a:p>
              <a:r>
                <a:rPr lang="es-ES_tradnl" sz="1400" b="1" dirty="0" err="1"/>
                <a:t>Guest</a:t>
              </a:r>
              <a:endParaRPr lang="es-ES_tradnl" sz="1400" b="1" dirty="0"/>
            </a:p>
          </p:txBody>
        </p:sp>
        <p:pic>
          <p:nvPicPr>
            <p:cNvPr id="19" name="Imagen 10">
              <a:extLst>
                <a:ext uri="{FF2B5EF4-FFF2-40B4-BE49-F238E27FC236}">
                  <a16:creationId xmlns:a16="http://schemas.microsoft.com/office/drawing/2014/main" id="{CEE2CD40-8C7A-4957-9583-B77CD4A11B88}"/>
                </a:ext>
              </a:extLst>
            </p:cNvPr>
            <p:cNvPicPr>
              <a:picLocks noChangeAspect="1"/>
            </p:cNvPicPr>
            <p:nvPr/>
          </p:nvPicPr>
          <p:blipFill>
            <a:blip r:embed="rId9">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479376" y="1511546"/>
              <a:ext cx="1987296" cy="2353056"/>
            </a:xfrm>
            <a:prstGeom prst="rect">
              <a:avLst/>
            </a:prstGeom>
          </p:spPr>
        </p:pic>
      </p:grpSp>
    </p:spTree>
    <p:extLst>
      <p:ext uri="{BB962C8B-B14F-4D97-AF65-F5344CB8AC3E}">
        <p14:creationId xmlns:p14="http://schemas.microsoft.com/office/powerpoint/2010/main" val="3135420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texto 5"/>
          <p:cNvSpPr>
            <a:spLocks noGrp="1"/>
          </p:cNvSpPr>
          <p:nvPr>
            <p:ph type="body" sz="quarter" idx="11"/>
          </p:nvPr>
        </p:nvSpPr>
        <p:spPr>
          <a:xfrm>
            <a:off x="7536160" y="1947939"/>
            <a:ext cx="3708401" cy="555448"/>
          </a:xfrm>
        </p:spPr>
        <p:txBody>
          <a:bodyPr/>
          <a:lstStyle/>
          <a:p>
            <a:r>
              <a:rPr lang="es-ES_tradnl" b="1" dirty="0" err="1"/>
              <a:t>Requirements</a:t>
            </a:r>
            <a:endParaRPr lang="es-ES_tradnl" b="1" dirty="0"/>
          </a:p>
        </p:txBody>
      </p:sp>
      <p:sp>
        <p:nvSpPr>
          <p:cNvPr id="2" name="Marcador de texto 1"/>
          <p:cNvSpPr>
            <a:spLocks noGrp="1"/>
          </p:cNvSpPr>
          <p:nvPr>
            <p:ph type="body" sz="quarter" idx="12"/>
          </p:nvPr>
        </p:nvSpPr>
        <p:spPr>
          <a:xfrm>
            <a:off x="7536160" y="4590642"/>
            <a:ext cx="4032448" cy="555448"/>
          </a:xfrm>
        </p:spPr>
        <p:txBody>
          <a:bodyPr/>
          <a:lstStyle/>
          <a:p>
            <a:pPr lvl="0"/>
            <a:r>
              <a:rPr lang="es-ES" dirty="0" err="1"/>
              <a:t>Rate</a:t>
            </a:r>
            <a:r>
              <a:rPr lang="es-ES" dirty="0"/>
              <a:t> a </a:t>
            </a:r>
            <a:r>
              <a:rPr lang="es-ES" dirty="0" err="1"/>
              <a:t>dish</a:t>
            </a:r>
            <a:r>
              <a:rPr lang="es-ES" dirty="0"/>
              <a:t> </a:t>
            </a:r>
            <a:r>
              <a:rPr lang="es-ES" dirty="0" err="1"/>
              <a:t>on</a:t>
            </a:r>
            <a:r>
              <a:rPr lang="es-ES" dirty="0"/>
              <a:t> Twitter </a:t>
            </a:r>
            <a:r>
              <a:rPr lang="es-ES" dirty="0" err="1"/>
              <a:t>through</a:t>
            </a:r>
            <a:r>
              <a:rPr lang="es-ES" dirty="0"/>
              <a:t> </a:t>
            </a:r>
            <a:r>
              <a:rPr lang="es-ES" dirty="0" err="1"/>
              <a:t>the</a:t>
            </a:r>
            <a:r>
              <a:rPr lang="es-ES" dirty="0"/>
              <a:t> restaurant app.</a:t>
            </a:r>
            <a:endParaRPr lang="es-ES_tradnl" dirty="0"/>
          </a:p>
        </p:txBody>
      </p:sp>
      <p:sp>
        <p:nvSpPr>
          <p:cNvPr id="3" name="Marcador de texto 2"/>
          <p:cNvSpPr>
            <a:spLocks noGrp="1"/>
          </p:cNvSpPr>
          <p:nvPr>
            <p:ph type="body" sz="quarter" idx="13"/>
          </p:nvPr>
        </p:nvSpPr>
        <p:spPr>
          <a:xfrm>
            <a:off x="7536160" y="3952082"/>
            <a:ext cx="4032448" cy="555448"/>
          </a:xfrm>
        </p:spPr>
        <p:txBody>
          <a:bodyPr/>
          <a:lstStyle/>
          <a:p>
            <a:pPr lvl="0"/>
            <a:r>
              <a:rPr lang="en-US" dirty="0"/>
              <a:t>Facilitate the process of ordering a meal.</a:t>
            </a:r>
            <a:endParaRPr lang="es-ES_tradnl" dirty="0"/>
          </a:p>
        </p:txBody>
      </p:sp>
      <p:sp>
        <p:nvSpPr>
          <p:cNvPr id="5" name="Marcador de texto 4"/>
          <p:cNvSpPr>
            <a:spLocks noGrp="1"/>
          </p:cNvSpPr>
          <p:nvPr>
            <p:ph type="body" sz="quarter" idx="14"/>
          </p:nvPr>
        </p:nvSpPr>
        <p:spPr>
          <a:xfrm>
            <a:off x="7536160" y="2674965"/>
            <a:ext cx="4032448" cy="555448"/>
          </a:xfrm>
        </p:spPr>
        <p:txBody>
          <a:bodyPr/>
          <a:lstStyle/>
          <a:p>
            <a:r>
              <a:rPr lang="en-US" dirty="0"/>
              <a:t>Facilitate the process of making a reservation.</a:t>
            </a:r>
            <a:endParaRPr lang="es-ES_tradnl" dirty="0"/>
          </a:p>
        </p:txBody>
      </p:sp>
      <p:sp>
        <p:nvSpPr>
          <p:cNvPr id="7" name="Marcador de texto 6"/>
          <p:cNvSpPr>
            <a:spLocks noGrp="1"/>
          </p:cNvSpPr>
          <p:nvPr>
            <p:ph type="body" sz="quarter" idx="15"/>
          </p:nvPr>
        </p:nvSpPr>
        <p:spPr>
          <a:xfrm>
            <a:off x="7536160" y="3313524"/>
            <a:ext cx="4032448" cy="555448"/>
          </a:xfrm>
        </p:spPr>
        <p:txBody>
          <a:bodyPr/>
          <a:lstStyle/>
          <a:p>
            <a:pPr lvl="0"/>
            <a:r>
              <a:rPr lang="en-US" dirty="0"/>
              <a:t>Facilitate the process of inviting friends.</a:t>
            </a:r>
            <a:endParaRPr lang="es-ES_tradnl" dirty="0"/>
          </a:p>
        </p:txBody>
      </p:sp>
      <p:sp>
        <p:nvSpPr>
          <p:cNvPr id="8" name="Marcador de texto 7"/>
          <p:cNvSpPr>
            <a:spLocks noGrp="1"/>
          </p:cNvSpPr>
          <p:nvPr>
            <p:ph type="body" sz="quarter" idx="16"/>
          </p:nvPr>
        </p:nvSpPr>
        <p:spPr>
          <a:xfrm>
            <a:off x="7551966" y="5229200"/>
            <a:ext cx="4032448" cy="555448"/>
          </a:xfrm>
        </p:spPr>
        <p:txBody>
          <a:bodyPr/>
          <a:lstStyle/>
          <a:p>
            <a:pPr lvl="0"/>
            <a:r>
              <a:rPr lang="es-ES_tradnl" dirty="0" err="1"/>
              <a:t>Read</a:t>
            </a:r>
            <a:r>
              <a:rPr lang="es-ES_tradnl" dirty="0"/>
              <a:t> </a:t>
            </a:r>
            <a:r>
              <a:rPr lang="es-ES_tradnl" dirty="0" err="1"/>
              <a:t>twitter</a:t>
            </a:r>
            <a:r>
              <a:rPr lang="es-ES_tradnl" dirty="0"/>
              <a:t> ratings </a:t>
            </a:r>
            <a:r>
              <a:rPr lang="es-ES_tradnl" dirty="0" err="1"/>
              <a:t>of</a:t>
            </a:r>
            <a:r>
              <a:rPr lang="es-ES_tradnl" dirty="0"/>
              <a:t> a </a:t>
            </a:r>
            <a:r>
              <a:rPr lang="es-ES_tradnl" dirty="0" err="1"/>
              <a:t>dish</a:t>
            </a:r>
            <a:r>
              <a:rPr lang="es-ES_tradnl" dirty="0"/>
              <a:t>.</a:t>
            </a:r>
          </a:p>
        </p:txBody>
      </p:sp>
      <p:sp>
        <p:nvSpPr>
          <p:cNvPr id="4" name="Título 3"/>
          <p:cNvSpPr>
            <a:spLocks noGrp="1"/>
          </p:cNvSpPr>
          <p:nvPr>
            <p:ph type="title"/>
          </p:nvPr>
        </p:nvSpPr>
        <p:spPr/>
        <p:txBody>
          <a:bodyPr/>
          <a:lstStyle/>
          <a:p>
            <a:r>
              <a:rPr lang="es-ES_tradnl" dirty="0" err="1"/>
              <a:t>Objectives</a:t>
            </a:r>
            <a:r>
              <a:rPr lang="es-ES_tradnl" dirty="0"/>
              <a:t> &amp; </a:t>
            </a:r>
            <a:r>
              <a:rPr lang="es-ES_tradnl" dirty="0" err="1"/>
              <a:t>Requirements</a:t>
            </a:r>
            <a:endParaRPr lang="es-ES_tradnl" dirty="0"/>
          </a:p>
        </p:txBody>
      </p:sp>
      <p:sp>
        <p:nvSpPr>
          <p:cNvPr id="11" name="CuadroTexto 10"/>
          <p:cNvSpPr txBox="1"/>
          <p:nvPr/>
        </p:nvSpPr>
        <p:spPr>
          <a:xfrm>
            <a:off x="433410" y="2970336"/>
            <a:ext cx="5400600" cy="3323987"/>
          </a:xfrm>
          <a:prstGeom prst="rect">
            <a:avLst/>
          </a:prstGeom>
          <a:noFill/>
        </p:spPr>
        <p:txBody>
          <a:bodyPr wrap="square" rtlCol="0">
            <a:spAutoFit/>
          </a:bodyPr>
          <a:lstStyle/>
          <a:p>
            <a:r>
              <a:rPr lang="en-US" sz="1400" b="1" dirty="0">
                <a:solidFill>
                  <a:schemeClr val="bg1"/>
                </a:solidFill>
              </a:rPr>
              <a:t>The objectives of the project are:</a:t>
            </a:r>
          </a:p>
          <a:p>
            <a:pPr lvl="0"/>
            <a:endParaRPr lang="es-ES_tradnl" sz="1400" dirty="0">
              <a:solidFill>
                <a:schemeClr val="bg1"/>
              </a:solidFill>
            </a:endParaRPr>
          </a:p>
          <a:p>
            <a:pPr marL="285750" lvl="0" indent="-285750">
              <a:buFont typeface="Arial" charset="0"/>
              <a:buChar char="•"/>
            </a:pPr>
            <a:r>
              <a:rPr lang="en-US" sz="1400" dirty="0">
                <a:solidFill>
                  <a:schemeClr val="bg1"/>
                </a:solidFill>
              </a:rPr>
              <a:t>Reduce waiting time of the customers in the restaurant.</a:t>
            </a:r>
          </a:p>
          <a:p>
            <a:pPr marL="285750" lvl="0" indent="-285750">
              <a:buFont typeface="Arial" charset="0"/>
              <a:buChar char="•"/>
            </a:pPr>
            <a:endParaRPr lang="en-US" sz="1400" dirty="0">
              <a:solidFill>
                <a:schemeClr val="bg1"/>
              </a:solidFill>
            </a:endParaRPr>
          </a:p>
          <a:p>
            <a:pPr marL="285750" lvl="0" indent="-285750">
              <a:buFont typeface="Arial" charset="0"/>
              <a:buChar char="•"/>
            </a:pPr>
            <a:r>
              <a:rPr lang="en-US" sz="1400" dirty="0">
                <a:solidFill>
                  <a:schemeClr val="bg1"/>
                </a:solidFill>
              </a:rPr>
              <a:t>Improve user experience, having always available what they order.</a:t>
            </a:r>
          </a:p>
          <a:p>
            <a:pPr marL="285750" lvl="0" indent="-285750">
              <a:buFont typeface="Arial" charset="0"/>
              <a:buChar char="•"/>
            </a:pPr>
            <a:endParaRPr lang="en-US" sz="1400" dirty="0">
              <a:solidFill>
                <a:schemeClr val="bg1"/>
              </a:solidFill>
            </a:endParaRPr>
          </a:p>
          <a:p>
            <a:pPr marL="285750" lvl="0" indent="-285750">
              <a:buFont typeface="Arial" charset="0"/>
              <a:buChar char="•"/>
            </a:pPr>
            <a:r>
              <a:rPr lang="en-US" sz="1400" dirty="0">
                <a:solidFill>
                  <a:schemeClr val="bg1"/>
                </a:solidFill>
              </a:rPr>
              <a:t>The restaurant will know in advance which ingredients and quantities are demanded per day, doing easier the shopping and the stock management of products.</a:t>
            </a:r>
          </a:p>
          <a:p>
            <a:pPr marL="285750" lvl="0" indent="-285750">
              <a:buFont typeface="Arial" charset="0"/>
              <a:buChar char="•"/>
            </a:pPr>
            <a:endParaRPr lang="en-US" sz="1400" dirty="0">
              <a:solidFill>
                <a:schemeClr val="bg1"/>
              </a:solidFill>
            </a:endParaRPr>
          </a:p>
          <a:p>
            <a:pPr marL="285750" lvl="0" indent="-285750">
              <a:buFont typeface="Arial" charset="0"/>
              <a:buChar char="•"/>
            </a:pPr>
            <a:r>
              <a:rPr lang="en-US" sz="1400" dirty="0">
                <a:solidFill>
                  <a:schemeClr val="bg1"/>
                </a:solidFill>
              </a:rPr>
              <a:t>Track the more/less popular meals.</a:t>
            </a:r>
          </a:p>
          <a:p>
            <a:pPr marL="285750" lvl="0" indent="-285750">
              <a:buFont typeface="Arial" charset="0"/>
              <a:buChar char="•"/>
            </a:pPr>
            <a:endParaRPr lang="en-US" sz="1400" dirty="0">
              <a:solidFill>
                <a:schemeClr val="bg1"/>
              </a:solidFill>
            </a:endParaRPr>
          </a:p>
          <a:p>
            <a:pPr marL="285750" lvl="0" indent="-285750">
              <a:buFont typeface="Arial" charset="0"/>
              <a:buChar char="•"/>
            </a:pPr>
            <a:r>
              <a:rPr lang="en-US" sz="1400" dirty="0">
                <a:solidFill>
                  <a:schemeClr val="bg1"/>
                </a:solidFill>
              </a:rPr>
              <a:t>Communicate with clients with customized messages.</a:t>
            </a:r>
            <a:endParaRPr lang="es-ES_tradnl" sz="1400" dirty="0">
              <a:solidFill>
                <a:schemeClr val="bg1"/>
              </a:solidFill>
            </a:endParaRPr>
          </a:p>
        </p:txBody>
      </p:sp>
    </p:spTree>
    <p:extLst>
      <p:ext uri="{BB962C8B-B14F-4D97-AF65-F5344CB8AC3E}">
        <p14:creationId xmlns:p14="http://schemas.microsoft.com/office/powerpoint/2010/main" val="129004862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Rectangle 65">
            <a:extLst>
              <a:ext uri="{FF2B5EF4-FFF2-40B4-BE49-F238E27FC236}">
                <a16:creationId xmlns:a16="http://schemas.microsoft.com/office/drawing/2014/main" id="{C50C01FB-E2BF-4470-A153-6F7BF3CCF3F9}"/>
              </a:ext>
            </a:extLst>
          </p:cNvPr>
          <p:cNvSpPr/>
          <p:nvPr/>
        </p:nvSpPr>
        <p:spPr>
          <a:xfrm>
            <a:off x="0" y="5337039"/>
            <a:ext cx="12192000" cy="154834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pic>
        <p:nvPicPr>
          <p:cNvPr id="67" name="Graphic 13">
            <a:extLst>
              <a:ext uri="{FF2B5EF4-FFF2-40B4-BE49-F238E27FC236}">
                <a16:creationId xmlns:a16="http://schemas.microsoft.com/office/drawing/2014/main" id="{CBFCF213-9AB8-422B-8F8D-9F6A01ED15F1}"/>
              </a:ext>
            </a:extLst>
          </p:cNvPr>
          <p:cNvPicPr>
            <a:picLocks noChangeAspect="1"/>
          </p:cNvPicPr>
          <p:nvPr/>
        </p:nvPicPr>
        <p:blipFill>
          <a:blip r:embed="rId5">
            <a:extLst>
              <a:ext uri="{96DAC541-7B7A-43D3-8B79-37D633B846F1}">
                <asvg:svgBlip xmlns:asvg="http://schemas.microsoft.com/office/drawing/2016/SVG/main" r:embed="rId6"/>
              </a:ext>
            </a:extLst>
          </a:blip>
          <a:srcRect r="13305" b="8553"/>
          <a:stretch>
            <a:fillRect/>
          </a:stretch>
        </p:blipFill>
        <p:spPr>
          <a:xfrm rot="19314106">
            <a:off x="10091405" y="-166653"/>
            <a:ext cx="3522628" cy="5177025"/>
          </a:xfrm>
          <a:custGeom>
            <a:avLst/>
            <a:gdLst>
              <a:gd name="connsiteX0" fmla="*/ 3522628 w 3522628"/>
              <a:gd name="connsiteY0" fmla="*/ 891962 h 5177025"/>
              <a:gd name="connsiteX1" fmla="*/ 162923 w 3522628"/>
              <a:gd name="connsiteY1" fmla="*/ 5177025 h 5177025"/>
              <a:gd name="connsiteX2" fmla="*/ 0 w 3522628"/>
              <a:gd name="connsiteY2" fmla="*/ 5049285 h 5177025"/>
              <a:gd name="connsiteX3" fmla="*/ 0 w 3522628"/>
              <a:gd name="connsiteY3" fmla="*/ 1923687 h 5177025"/>
              <a:gd name="connsiteX4" fmla="*/ 1508267 w 3522628"/>
              <a:gd name="connsiteY4" fmla="*/ 0 h 5177025"/>
              <a:gd name="connsiteX5" fmla="*/ 2384994 w 3522628"/>
              <a:gd name="connsiteY5" fmla="*/ 0 h 51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2628" h="5177025">
                <a:moveTo>
                  <a:pt x="3522628" y="891962"/>
                </a:moveTo>
                <a:lnTo>
                  <a:pt x="162923" y="5177025"/>
                </a:lnTo>
                <a:lnTo>
                  <a:pt x="0" y="5049285"/>
                </a:lnTo>
                <a:lnTo>
                  <a:pt x="0" y="1923687"/>
                </a:lnTo>
                <a:lnTo>
                  <a:pt x="1508267" y="0"/>
                </a:lnTo>
                <a:lnTo>
                  <a:pt x="2384994" y="0"/>
                </a:lnTo>
                <a:close/>
              </a:path>
            </a:pathLst>
          </a:custGeom>
        </p:spPr>
      </p:pic>
      <p:sp>
        <p:nvSpPr>
          <p:cNvPr id="68" name="Title 8"/>
          <p:cNvSpPr txBox="1">
            <a:spLocks/>
          </p:cNvSpPr>
          <p:nvPr/>
        </p:nvSpPr>
        <p:spPr>
          <a:xfrm>
            <a:off x="247310" y="230111"/>
            <a:ext cx="11016604" cy="863600"/>
          </a:xfrm>
          <a:prstGeom prst="rect">
            <a:avLst/>
          </a:prstGeom>
        </p:spPr>
        <p:txBody>
          <a:bodyPr/>
          <a:lstStyle>
            <a:lvl1pPr algn="l" defTabSz="914400" rtl="0" eaLnBrk="1" latinLnBrk="0" hangingPunct="1">
              <a:lnSpc>
                <a:spcPts val="3000"/>
              </a:lnSpc>
              <a:spcBef>
                <a:spcPct val="0"/>
              </a:spcBef>
              <a:buNone/>
              <a:defRPr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a:lstStyle>
          <a:p>
            <a:r>
              <a:rPr lang="es-ES" dirty="0" err="1"/>
              <a:t>User</a:t>
            </a:r>
            <a:r>
              <a:rPr lang="es-ES" dirty="0"/>
              <a:t> </a:t>
            </a:r>
            <a:r>
              <a:rPr lang="es-ES" dirty="0" err="1"/>
              <a:t>Story</a:t>
            </a:r>
            <a:r>
              <a:rPr lang="es-ES" dirty="0"/>
              <a:t> 18</a:t>
            </a:r>
          </a:p>
          <a:p>
            <a:r>
              <a:rPr lang="en-US" sz="1600" dirty="0"/>
              <a:t>Link Twitter Account</a:t>
            </a:r>
            <a:endParaRPr lang="es-ES_tradnl" sz="1600" dirty="0"/>
          </a:p>
        </p:txBody>
      </p:sp>
      <p:pic>
        <p:nvPicPr>
          <p:cNvPr id="121" name="Graphic 4">
            <a:extLst>
              <a:ext uri="{FF2B5EF4-FFF2-40B4-BE49-F238E27FC236}">
                <a16:creationId xmlns:a16="http://schemas.microsoft.com/office/drawing/2014/main" id="{25EEA1D4-3AF7-42D7-AE97-AE404AECFAEB}"/>
              </a:ext>
            </a:extLst>
          </p:cNvPr>
          <p:cNvPicPr>
            <a:picLocks noChangeAspect="1"/>
          </p:cNvPicPr>
          <p:nvPr/>
        </p:nvPicPr>
        <p:blipFill rotWithShape="1">
          <a:blip r:embed="rId7">
            <a:extLst>
              <a:ext uri="{96DAC541-7B7A-43D3-8B79-37D633B846F1}">
                <asvg:svgBlip xmlns:asvg="http://schemas.microsoft.com/office/drawing/2016/SVG/main" r:embed="rId8"/>
              </a:ext>
            </a:extLst>
          </a:blip>
          <a:srcRect l="81836" t="-4713" b="16530"/>
          <a:stretch/>
        </p:blipFill>
        <p:spPr>
          <a:xfrm>
            <a:off x="11547793" y="188640"/>
            <a:ext cx="424356" cy="459624"/>
          </a:xfrm>
          <a:prstGeom prst="rect">
            <a:avLst/>
          </a:prstGeom>
        </p:spPr>
      </p:pic>
      <p:sp>
        <p:nvSpPr>
          <p:cNvPr id="122" name="Retângulo 43">
            <a:extLst>
              <a:ext uri="{FF2B5EF4-FFF2-40B4-BE49-F238E27FC236}">
                <a16:creationId xmlns:a16="http://schemas.microsoft.com/office/drawing/2014/main" id="{834ADCB4-BFB1-450D-8F6D-64217F4CD92C}"/>
              </a:ext>
            </a:extLst>
          </p:cNvPr>
          <p:cNvSpPr/>
          <p:nvPr/>
        </p:nvSpPr>
        <p:spPr>
          <a:xfrm>
            <a:off x="191344" y="6515877"/>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59" name="Rectángulo redondeado 58"/>
          <p:cNvSpPr/>
          <p:nvPr/>
        </p:nvSpPr>
        <p:spPr>
          <a:xfrm>
            <a:off x="4313889" y="5735883"/>
            <a:ext cx="3435259" cy="573437"/>
          </a:xfrm>
          <a:prstGeom prst="roundRect">
            <a:avLst/>
          </a:prstGeom>
          <a:noFill/>
          <a:ln w="19050">
            <a:solidFill>
              <a:schemeClr val="accent3"/>
            </a:solidFill>
            <a:prstDash val="dash"/>
          </a:ln>
        </p:spPr>
        <p:style>
          <a:lnRef idx="2">
            <a:schemeClr val="dk1"/>
          </a:lnRef>
          <a:fillRef idx="1">
            <a:schemeClr val="lt1"/>
          </a:fillRef>
          <a:effectRef idx="0">
            <a:schemeClr val="dk1"/>
          </a:effectRef>
          <a:fontRef idx="minor">
            <a:schemeClr val="dk1"/>
          </a:fontRef>
        </p:style>
        <p:txBody>
          <a:bodyPr rtlCol="0" anchor="ctr"/>
          <a:lstStyle/>
          <a:p>
            <a:pPr lvl="0" algn="ctr"/>
            <a:r>
              <a:rPr lang="fr-BE" sz="1600" dirty="0"/>
              <a:t>Size:</a:t>
            </a:r>
            <a:endParaRPr lang="fr-BE" sz="1600" b="1" dirty="0"/>
          </a:p>
        </p:txBody>
      </p:sp>
      <p:sp>
        <p:nvSpPr>
          <p:cNvPr id="60" name="Rectángulo redondeado 59"/>
          <p:cNvSpPr/>
          <p:nvPr/>
        </p:nvSpPr>
        <p:spPr>
          <a:xfrm>
            <a:off x="501310" y="5735883"/>
            <a:ext cx="3435259" cy="573437"/>
          </a:xfrm>
          <a:prstGeom prst="roundRect">
            <a:avLst/>
          </a:prstGeom>
          <a:noFill/>
          <a:ln w="19050">
            <a:solidFill>
              <a:schemeClr val="accent3"/>
            </a:solidFill>
            <a:prstDash val="dash"/>
          </a:ln>
        </p:spPr>
        <p:style>
          <a:lnRef idx="2">
            <a:schemeClr val="dk1"/>
          </a:lnRef>
          <a:fillRef idx="1">
            <a:schemeClr val="lt1"/>
          </a:fillRef>
          <a:effectRef idx="0">
            <a:schemeClr val="dk1"/>
          </a:effectRef>
          <a:fontRef idx="minor">
            <a:schemeClr val="dk1"/>
          </a:fontRef>
        </p:style>
        <p:txBody>
          <a:bodyPr rtlCol="0" anchor="ctr"/>
          <a:lstStyle/>
          <a:p>
            <a:pPr lvl="0" algn="ctr"/>
            <a:r>
              <a:rPr lang="fr-BE" sz="1600" dirty="0" err="1"/>
              <a:t>Priority:</a:t>
            </a:r>
            <a:r>
              <a:rPr lang="fr-BE" sz="1600" b="1" dirty="0" err="1"/>
              <a:t>Low</a:t>
            </a:r>
            <a:endParaRPr lang="fr-BE" sz="1600" b="1" dirty="0"/>
          </a:p>
        </p:txBody>
      </p:sp>
      <p:sp>
        <p:nvSpPr>
          <p:cNvPr id="61" name="Rectángulo redondeado 60"/>
          <p:cNvSpPr/>
          <p:nvPr/>
        </p:nvSpPr>
        <p:spPr>
          <a:xfrm>
            <a:off x="8079972" y="5735883"/>
            <a:ext cx="3435259" cy="573437"/>
          </a:xfrm>
          <a:prstGeom prst="roundRect">
            <a:avLst/>
          </a:prstGeom>
          <a:noFill/>
          <a:ln w="19050">
            <a:solidFill>
              <a:schemeClr val="bg2">
                <a:lumMod val="50000"/>
              </a:schemeClr>
            </a:solidFill>
            <a:prstDash val="dash"/>
          </a:ln>
        </p:spPr>
        <p:style>
          <a:lnRef idx="2">
            <a:schemeClr val="dk1"/>
          </a:lnRef>
          <a:fillRef idx="1">
            <a:schemeClr val="lt1"/>
          </a:fillRef>
          <a:effectRef idx="0">
            <a:schemeClr val="dk1"/>
          </a:effectRef>
          <a:fontRef idx="minor">
            <a:schemeClr val="dk1"/>
          </a:fontRef>
        </p:style>
        <p:txBody>
          <a:bodyPr rtlCol="0" anchor="ctr"/>
          <a:lstStyle/>
          <a:p>
            <a:pPr lvl="0" algn="ctr"/>
            <a:r>
              <a:rPr lang="fr-BE" sz="1600" dirty="0" err="1">
                <a:solidFill>
                  <a:schemeClr val="bg2">
                    <a:lumMod val="50000"/>
                  </a:schemeClr>
                </a:solidFill>
              </a:rPr>
              <a:t>Dependency</a:t>
            </a:r>
            <a:r>
              <a:rPr lang="fr-BE" sz="1600" dirty="0">
                <a:solidFill>
                  <a:schemeClr val="bg2">
                    <a:lumMod val="50000"/>
                  </a:schemeClr>
                </a:solidFill>
              </a:rPr>
              <a:t>: user story 16</a:t>
            </a:r>
          </a:p>
        </p:txBody>
      </p:sp>
      <p:sp>
        <p:nvSpPr>
          <p:cNvPr id="14" name="Rectangle 79">
            <a:extLst>
              <a:ext uri="{FF2B5EF4-FFF2-40B4-BE49-F238E27FC236}">
                <a16:creationId xmlns:a16="http://schemas.microsoft.com/office/drawing/2014/main" id="{3CB99149-1DB0-4C56-A165-C31F1B62ABE2}"/>
              </a:ext>
            </a:extLst>
          </p:cNvPr>
          <p:cNvSpPr/>
          <p:nvPr>
            <p:custDataLst>
              <p:tags r:id="rId1"/>
            </p:custDataLst>
          </p:nvPr>
        </p:nvSpPr>
        <p:spPr>
          <a:xfrm>
            <a:off x="3647728" y="357773"/>
            <a:ext cx="6624736" cy="838979"/>
          </a:xfrm>
          <a:prstGeom prst="wedgeRectCallout">
            <a:avLst>
              <a:gd name="adj1" fmla="val -68690"/>
              <a:gd name="adj2" fmla="val 63466"/>
            </a:avLst>
          </a:prstGeom>
          <a:solidFill>
            <a:schemeClr val="bg2"/>
          </a:solidFill>
          <a:ln w="12700" cap="flat" cmpd="sng" algn="ctr">
            <a:noFill/>
            <a:prstDash val="solid"/>
            <a:miter lim="800000"/>
          </a:ln>
          <a:effectLst/>
        </p:spPr>
        <p:txBody>
          <a:bodyPr lIns="180000" tIns="180000" rIns="180000" bIns="180000" rtlCol="0" anchor="t"/>
          <a:lstStyle/>
          <a:p>
            <a:pPr defTabSz="844083">
              <a:defRPr/>
            </a:pPr>
            <a:r>
              <a:rPr lang="en-US" sz="1200" b="1" kern="0" dirty="0">
                <a:cs typeface="Arial"/>
              </a:rPr>
              <a:t>I want</a:t>
            </a:r>
          </a:p>
          <a:p>
            <a:pPr defTabSz="844083">
              <a:defRPr/>
            </a:pPr>
            <a:r>
              <a:rPr lang="en-US" sz="1200" kern="0" dirty="0">
                <a:cs typeface="Arial"/>
              </a:rPr>
              <a:t>to link my user of </a:t>
            </a:r>
            <a:r>
              <a:rPr lang="en-US" sz="1200" kern="0" dirty="0" err="1">
                <a:cs typeface="Arial"/>
              </a:rPr>
              <a:t>MyThaiStar</a:t>
            </a:r>
            <a:r>
              <a:rPr lang="en-US" sz="1200" kern="0" dirty="0">
                <a:cs typeface="Arial"/>
              </a:rPr>
              <a:t> application with my twitter account</a:t>
            </a:r>
            <a:endParaRPr lang="en-US" sz="1200" b="1" kern="0" dirty="0">
              <a:cs typeface="Arial"/>
            </a:endParaRPr>
          </a:p>
        </p:txBody>
      </p:sp>
      <p:sp>
        <p:nvSpPr>
          <p:cNvPr id="15" name="Rectangle 79">
            <a:extLst>
              <a:ext uri="{FF2B5EF4-FFF2-40B4-BE49-F238E27FC236}">
                <a16:creationId xmlns:a16="http://schemas.microsoft.com/office/drawing/2014/main" id="{3CB99149-1DB0-4C56-A165-C31F1B62ABE2}"/>
              </a:ext>
            </a:extLst>
          </p:cNvPr>
          <p:cNvSpPr/>
          <p:nvPr>
            <p:custDataLst>
              <p:tags r:id="rId2"/>
            </p:custDataLst>
          </p:nvPr>
        </p:nvSpPr>
        <p:spPr>
          <a:xfrm>
            <a:off x="3647728" y="1268760"/>
            <a:ext cx="6624736" cy="703309"/>
          </a:xfrm>
          <a:prstGeom prst="wedgeRectCallout">
            <a:avLst>
              <a:gd name="adj1" fmla="val -69600"/>
              <a:gd name="adj2" fmla="val -7548"/>
            </a:avLst>
          </a:prstGeom>
          <a:solidFill>
            <a:schemeClr val="bg2"/>
          </a:solidFill>
          <a:ln w="12700" cap="flat" cmpd="sng" algn="ctr">
            <a:noFill/>
            <a:prstDash val="solid"/>
            <a:miter lim="800000"/>
          </a:ln>
          <a:effectLst/>
        </p:spPr>
        <p:txBody>
          <a:bodyPr lIns="180000" tIns="180000" rIns="180000" bIns="180000" rtlCol="0" anchor="t"/>
          <a:lstStyle/>
          <a:p>
            <a:pPr defTabSz="844083">
              <a:defRPr/>
            </a:pPr>
            <a:r>
              <a:rPr lang="en-US" sz="1200" b="1" kern="0" dirty="0">
                <a:cs typeface="Arial"/>
              </a:rPr>
              <a:t>So that </a:t>
            </a:r>
          </a:p>
          <a:p>
            <a:pPr defTabSz="844083">
              <a:defRPr/>
            </a:pPr>
            <a:r>
              <a:rPr lang="en-US" sz="1200" kern="0" dirty="0">
                <a:cs typeface="Arial"/>
              </a:rPr>
              <a:t>I can rate the dishes from the application</a:t>
            </a:r>
            <a:endParaRPr lang="en-US" sz="1200" b="1" kern="0" dirty="0">
              <a:cs typeface="Arial"/>
            </a:endParaRPr>
          </a:p>
        </p:txBody>
      </p:sp>
      <p:sp>
        <p:nvSpPr>
          <p:cNvPr id="2" name="Rectángulo redondeado 1"/>
          <p:cNvSpPr/>
          <p:nvPr/>
        </p:nvSpPr>
        <p:spPr>
          <a:xfrm>
            <a:off x="3660820" y="2276872"/>
            <a:ext cx="6611644" cy="2712281"/>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ES_tradnl" sz="1000" b="1" dirty="0" err="1"/>
              <a:t>Acceptance</a:t>
            </a:r>
            <a:r>
              <a:rPr lang="es-ES_tradnl" sz="1000" b="1" dirty="0"/>
              <a:t> </a:t>
            </a:r>
            <a:r>
              <a:rPr lang="es-ES_tradnl" sz="1000" b="1" dirty="0" err="1"/>
              <a:t>Criteria</a:t>
            </a:r>
            <a:r>
              <a:rPr lang="es-ES_tradnl" sz="1000" b="1" dirty="0"/>
              <a:t>:</a:t>
            </a:r>
          </a:p>
          <a:p>
            <a:pPr marL="171450" indent="-171450">
              <a:spcAft>
                <a:spcPts val="600"/>
              </a:spcAft>
              <a:buFont typeface="Arial" panose="020B0604020202020204" pitchFamily="34" charset="0"/>
              <a:buChar char="•"/>
            </a:pPr>
            <a:r>
              <a:rPr lang="en-US" sz="1000" dirty="0"/>
              <a:t>A valid twitter user and password are stored in the user profile.</a:t>
            </a:r>
          </a:p>
          <a:p>
            <a:pPr marL="171450" indent="-171450">
              <a:spcAft>
                <a:spcPts val="600"/>
              </a:spcAft>
              <a:buFont typeface="Arial" panose="020B0604020202020204" pitchFamily="34" charset="0"/>
              <a:buChar char="•"/>
            </a:pPr>
            <a:r>
              <a:rPr lang="en-US" sz="1000" kern="0" dirty="0">
                <a:cs typeface="Arial"/>
              </a:rPr>
              <a:t>There´s a button to link my Twitter account on the sign up screen.</a:t>
            </a:r>
            <a:endParaRPr lang="en-US" sz="1000" dirty="0"/>
          </a:p>
        </p:txBody>
      </p:sp>
      <p:grpSp>
        <p:nvGrpSpPr>
          <p:cNvPr id="16" name="Group 15">
            <a:extLst>
              <a:ext uri="{FF2B5EF4-FFF2-40B4-BE49-F238E27FC236}">
                <a16:creationId xmlns:a16="http://schemas.microsoft.com/office/drawing/2014/main" id="{2219B3DB-52D2-4B83-A77E-1C1D92B4A56D}"/>
              </a:ext>
            </a:extLst>
          </p:cNvPr>
          <p:cNvGrpSpPr/>
          <p:nvPr/>
        </p:nvGrpSpPr>
        <p:grpSpPr>
          <a:xfrm>
            <a:off x="479376" y="1511546"/>
            <a:ext cx="1987296" cy="2353056"/>
            <a:chOff x="479376" y="1511546"/>
            <a:chExt cx="1987296" cy="2353056"/>
          </a:xfrm>
        </p:grpSpPr>
        <p:sp>
          <p:nvSpPr>
            <p:cNvPr id="18" name="Rectangle 17">
              <a:extLst>
                <a:ext uri="{FF2B5EF4-FFF2-40B4-BE49-F238E27FC236}">
                  <a16:creationId xmlns:a16="http://schemas.microsoft.com/office/drawing/2014/main" id="{522E3322-EA09-43DE-AFC9-D0BFBFB652DB}"/>
                </a:ext>
              </a:extLst>
            </p:cNvPr>
            <p:cNvSpPr/>
            <p:nvPr/>
          </p:nvSpPr>
          <p:spPr>
            <a:xfrm>
              <a:off x="1117237" y="3253423"/>
              <a:ext cx="764953" cy="307777"/>
            </a:xfrm>
            <a:prstGeom prst="rect">
              <a:avLst/>
            </a:prstGeom>
          </p:spPr>
          <p:txBody>
            <a:bodyPr wrap="none">
              <a:spAutoFit/>
            </a:bodyPr>
            <a:lstStyle/>
            <a:p>
              <a:r>
                <a:rPr lang="es-ES_tradnl" sz="1400" b="1" dirty="0" err="1"/>
                <a:t>Guest</a:t>
              </a:r>
              <a:endParaRPr lang="es-ES_tradnl" sz="1400" b="1" dirty="0"/>
            </a:p>
          </p:txBody>
        </p:sp>
        <p:pic>
          <p:nvPicPr>
            <p:cNvPr id="19" name="Imagen 10">
              <a:extLst>
                <a:ext uri="{FF2B5EF4-FFF2-40B4-BE49-F238E27FC236}">
                  <a16:creationId xmlns:a16="http://schemas.microsoft.com/office/drawing/2014/main" id="{CEE2CD40-8C7A-4957-9583-B77CD4A11B88}"/>
                </a:ext>
              </a:extLst>
            </p:cNvPr>
            <p:cNvPicPr>
              <a:picLocks noChangeAspect="1"/>
            </p:cNvPicPr>
            <p:nvPr/>
          </p:nvPicPr>
          <p:blipFill>
            <a:blip r:embed="rId9">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479376" y="1511546"/>
              <a:ext cx="1987296" cy="2353056"/>
            </a:xfrm>
            <a:prstGeom prst="rect">
              <a:avLst/>
            </a:prstGeom>
          </p:spPr>
        </p:pic>
      </p:grpSp>
    </p:spTree>
    <p:extLst>
      <p:ext uri="{BB962C8B-B14F-4D97-AF65-F5344CB8AC3E}">
        <p14:creationId xmlns:p14="http://schemas.microsoft.com/office/powerpoint/2010/main" val="45520422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Rectangle 65">
            <a:extLst>
              <a:ext uri="{FF2B5EF4-FFF2-40B4-BE49-F238E27FC236}">
                <a16:creationId xmlns:a16="http://schemas.microsoft.com/office/drawing/2014/main" id="{C50C01FB-E2BF-4470-A153-6F7BF3CCF3F9}"/>
              </a:ext>
            </a:extLst>
          </p:cNvPr>
          <p:cNvSpPr/>
          <p:nvPr/>
        </p:nvSpPr>
        <p:spPr>
          <a:xfrm>
            <a:off x="0" y="5337039"/>
            <a:ext cx="12192000" cy="154834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pic>
        <p:nvPicPr>
          <p:cNvPr id="67" name="Graphic 13">
            <a:extLst>
              <a:ext uri="{FF2B5EF4-FFF2-40B4-BE49-F238E27FC236}">
                <a16:creationId xmlns:a16="http://schemas.microsoft.com/office/drawing/2014/main" id="{CBFCF213-9AB8-422B-8F8D-9F6A01ED15F1}"/>
              </a:ext>
            </a:extLst>
          </p:cNvPr>
          <p:cNvPicPr>
            <a:picLocks noChangeAspect="1"/>
          </p:cNvPicPr>
          <p:nvPr/>
        </p:nvPicPr>
        <p:blipFill>
          <a:blip r:embed="rId5">
            <a:extLst>
              <a:ext uri="{96DAC541-7B7A-43D3-8B79-37D633B846F1}">
                <asvg:svgBlip xmlns:asvg="http://schemas.microsoft.com/office/drawing/2016/SVG/main" r:embed="rId6"/>
              </a:ext>
            </a:extLst>
          </a:blip>
          <a:srcRect r="13305" b="8553"/>
          <a:stretch>
            <a:fillRect/>
          </a:stretch>
        </p:blipFill>
        <p:spPr>
          <a:xfrm rot="19314106">
            <a:off x="10091405" y="-166653"/>
            <a:ext cx="3522628" cy="5177025"/>
          </a:xfrm>
          <a:custGeom>
            <a:avLst/>
            <a:gdLst>
              <a:gd name="connsiteX0" fmla="*/ 3522628 w 3522628"/>
              <a:gd name="connsiteY0" fmla="*/ 891962 h 5177025"/>
              <a:gd name="connsiteX1" fmla="*/ 162923 w 3522628"/>
              <a:gd name="connsiteY1" fmla="*/ 5177025 h 5177025"/>
              <a:gd name="connsiteX2" fmla="*/ 0 w 3522628"/>
              <a:gd name="connsiteY2" fmla="*/ 5049285 h 5177025"/>
              <a:gd name="connsiteX3" fmla="*/ 0 w 3522628"/>
              <a:gd name="connsiteY3" fmla="*/ 1923687 h 5177025"/>
              <a:gd name="connsiteX4" fmla="*/ 1508267 w 3522628"/>
              <a:gd name="connsiteY4" fmla="*/ 0 h 5177025"/>
              <a:gd name="connsiteX5" fmla="*/ 2384994 w 3522628"/>
              <a:gd name="connsiteY5" fmla="*/ 0 h 51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2628" h="5177025">
                <a:moveTo>
                  <a:pt x="3522628" y="891962"/>
                </a:moveTo>
                <a:lnTo>
                  <a:pt x="162923" y="5177025"/>
                </a:lnTo>
                <a:lnTo>
                  <a:pt x="0" y="5049285"/>
                </a:lnTo>
                <a:lnTo>
                  <a:pt x="0" y="1923687"/>
                </a:lnTo>
                <a:lnTo>
                  <a:pt x="1508267" y="0"/>
                </a:lnTo>
                <a:lnTo>
                  <a:pt x="2384994" y="0"/>
                </a:lnTo>
                <a:close/>
              </a:path>
            </a:pathLst>
          </a:custGeom>
        </p:spPr>
      </p:pic>
      <p:sp>
        <p:nvSpPr>
          <p:cNvPr id="68" name="Title 8"/>
          <p:cNvSpPr txBox="1">
            <a:spLocks/>
          </p:cNvSpPr>
          <p:nvPr/>
        </p:nvSpPr>
        <p:spPr>
          <a:xfrm>
            <a:off x="247310" y="230111"/>
            <a:ext cx="11016604" cy="863600"/>
          </a:xfrm>
          <a:prstGeom prst="rect">
            <a:avLst/>
          </a:prstGeom>
        </p:spPr>
        <p:txBody>
          <a:bodyPr/>
          <a:lstStyle>
            <a:lvl1pPr algn="l" defTabSz="914400" rtl="0" eaLnBrk="1" latinLnBrk="0" hangingPunct="1">
              <a:lnSpc>
                <a:spcPts val="3000"/>
              </a:lnSpc>
              <a:spcBef>
                <a:spcPct val="0"/>
              </a:spcBef>
              <a:buNone/>
              <a:defRPr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a:lstStyle>
          <a:p>
            <a:r>
              <a:rPr lang="es-ES" dirty="0" err="1"/>
              <a:t>User</a:t>
            </a:r>
            <a:r>
              <a:rPr lang="es-ES" dirty="0"/>
              <a:t> </a:t>
            </a:r>
            <a:r>
              <a:rPr lang="es-ES" dirty="0" err="1"/>
              <a:t>Story</a:t>
            </a:r>
            <a:r>
              <a:rPr lang="es-ES" dirty="0"/>
              <a:t> 19</a:t>
            </a:r>
          </a:p>
          <a:p>
            <a:r>
              <a:rPr lang="en-US" sz="1600" dirty="0"/>
              <a:t>Auto login in twitter</a:t>
            </a:r>
            <a:endParaRPr lang="es-ES_tradnl" sz="1600" dirty="0"/>
          </a:p>
        </p:txBody>
      </p:sp>
      <p:pic>
        <p:nvPicPr>
          <p:cNvPr id="121" name="Graphic 4">
            <a:extLst>
              <a:ext uri="{FF2B5EF4-FFF2-40B4-BE49-F238E27FC236}">
                <a16:creationId xmlns:a16="http://schemas.microsoft.com/office/drawing/2014/main" id="{25EEA1D4-3AF7-42D7-AE97-AE404AECFAEB}"/>
              </a:ext>
            </a:extLst>
          </p:cNvPr>
          <p:cNvPicPr>
            <a:picLocks noChangeAspect="1"/>
          </p:cNvPicPr>
          <p:nvPr/>
        </p:nvPicPr>
        <p:blipFill rotWithShape="1">
          <a:blip r:embed="rId7">
            <a:extLst>
              <a:ext uri="{96DAC541-7B7A-43D3-8B79-37D633B846F1}">
                <asvg:svgBlip xmlns:asvg="http://schemas.microsoft.com/office/drawing/2016/SVG/main" r:embed="rId8"/>
              </a:ext>
            </a:extLst>
          </a:blip>
          <a:srcRect l="81836" t="-4713" b="16530"/>
          <a:stretch/>
        </p:blipFill>
        <p:spPr>
          <a:xfrm>
            <a:off x="11547793" y="188640"/>
            <a:ext cx="424356" cy="459624"/>
          </a:xfrm>
          <a:prstGeom prst="rect">
            <a:avLst/>
          </a:prstGeom>
        </p:spPr>
      </p:pic>
      <p:sp>
        <p:nvSpPr>
          <p:cNvPr id="122" name="Retângulo 43">
            <a:extLst>
              <a:ext uri="{FF2B5EF4-FFF2-40B4-BE49-F238E27FC236}">
                <a16:creationId xmlns:a16="http://schemas.microsoft.com/office/drawing/2014/main" id="{834ADCB4-BFB1-450D-8F6D-64217F4CD92C}"/>
              </a:ext>
            </a:extLst>
          </p:cNvPr>
          <p:cNvSpPr/>
          <p:nvPr/>
        </p:nvSpPr>
        <p:spPr>
          <a:xfrm>
            <a:off x="191344" y="6515877"/>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59" name="Rectángulo redondeado 58"/>
          <p:cNvSpPr/>
          <p:nvPr/>
        </p:nvSpPr>
        <p:spPr>
          <a:xfrm>
            <a:off x="4313889" y="5735883"/>
            <a:ext cx="3435259" cy="573437"/>
          </a:xfrm>
          <a:prstGeom prst="roundRect">
            <a:avLst/>
          </a:prstGeom>
          <a:noFill/>
          <a:ln w="19050">
            <a:solidFill>
              <a:schemeClr val="accent3"/>
            </a:solidFill>
            <a:prstDash val="dash"/>
          </a:ln>
        </p:spPr>
        <p:style>
          <a:lnRef idx="2">
            <a:schemeClr val="dk1"/>
          </a:lnRef>
          <a:fillRef idx="1">
            <a:schemeClr val="lt1"/>
          </a:fillRef>
          <a:effectRef idx="0">
            <a:schemeClr val="dk1"/>
          </a:effectRef>
          <a:fontRef idx="minor">
            <a:schemeClr val="dk1"/>
          </a:fontRef>
        </p:style>
        <p:txBody>
          <a:bodyPr rtlCol="0" anchor="ctr"/>
          <a:lstStyle/>
          <a:p>
            <a:pPr lvl="0" algn="ctr"/>
            <a:r>
              <a:rPr lang="fr-BE" sz="1600" dirty="0"/>
              <a:t>Size:</a:t>
            </a:r>
            <a:endParaRPr lang="fr-BE" sz="1600" b="1" dirty="0"/>
          </a:p>
        </p:txBody>
      </p:sp>
      <p:sp>
        <p:nvSpPr>
          <p:cNvPr id="60" name="Rectángulo redondeado 59"/>
          <p:cNvSpPr/>
          <p:nvPr/>
        </p:nvSpPr>
        <p:spPr>
          <a:xfrm>
            <a:off x="501310" y="5735883"/>
            <a:ext cx="3435259" cy="573437"/>
          </a:xfrm>
          <a:prstGeom prst="roundRect">
            <a:avLst/>
          </a:prstGeom>
          <a:noFill/>
          <a:ln w="19050">
            <a:solidFill>
              <a:schemeClr val="accent3"/>
            </a:solidFill>
            <a:prstDash val="dash"/>
          </a:ln>
        </p:spPr>
        <p:style>
          <a:lnRef idx="2">
            <a:schemeClr val="dk1"/>
          </a:lnRef>
          <a:fillRef idx="1">
            <a:schemeClr val="lt1"/>
          </a:fillRef>
          <a:effectRef idx="0">
            <a:schemeClr val="dk1"/>
          </a:effectRef>
          <a:fontRef idx="minor">
            <a:schemeClr val="dk1"/>
          </a:fontRef>
        </p:style>
        <p:txBody>
          <a:bodyPr rtlCol="0" anchor="ctr"/>
          <a:lstStyle/>
          <a:p>
            <a:pPr lvl="0" algn="ctr"/>
            <a:r>
              <a:rPr lang="fr-BE" sz="1600" dirty="0" err="1"/>
              <a:t>Priority:</a:t>
            </a:r>
            <a:r>
              <a:rPr lang="fr-BE" sz="1600" b="1" dirty="0" err="1"/>
              <a:t>Low</a:t>
            </a:r>
            <a:endParaRPr lang="fr-BE" sz="1600" b="1" dirty="0"/>
          </a:p>
        </p:txBody>
      </p:sp>
      <p:sp>
        <p:nvSpPr>
          <p:cNvPr id="61" name="Rectángulo redondeado 60"/>
          <p:cNvSpPr/>
          <p:nvPr/>
        </p:nvSpPr>
        <p:spPr>
          <a:xfrm>
            <a:off x="8079972" y="5735883"/>
            <a:ext cx="3435259" cy="573437"/>
          </a:xfrm>
          <a:prstGeom prst="roundRect">
            <a:avLst/>
          </a:prstGeom>
          <a:noFill/>
          <a:ln w="19050">
            <a:solidFill>
              <a:schemeClr val="bg2">
                <a:lumMod val="50000"/>
              </a:schemeClr>
            </a:solidFill>
            <a:prstDash val="dash"/>
          </a:ln>
        </p:spPr>
        <p:style>
          <a:lnRef idx="2">
            <a:schemeClr val="dk1"/>
          </a:lnRef>
          <a:fillRef idx="1">
            <a:schemeClr val="lt1"/>
          </a:fillRef>
          <a:effectRef idx="0">
            <a:schemeClr val="dk1"/>
          </a:effectRef>
          <a:fontRef idx="minor">
            <a:schemeClr val="dk1"/>
          </a:fontRef>
        </p:style>
        <p:txBody>
          <a:bodyPr rtlCol="0" anchor="ctr"/>
          <a:lstStyle/>
          <a:p>
            <a:pPr lvl="0" algn="ctr"/>
            <a:r>
              <a:rPr lang="fr-BE" sz="1600" dirty="0" err="1">
                <a:solidFill>
                  <a:schemeClr val="bg2">
                    <a:lumMod val="50000"/>
                  </a:schemeClr>
                </a:solidFill>
              </a:rPr>
              <a:t>Dependency</a:t>
            </a:r>
            <a:r>
              <a:rPr lang="fr-BE" sz="1600" dirty="0">
                <a:solidFill>
                  <a:schemeClr val="bg2">
                    <a:lumMod val="50000"/>
                  </a:schemeClr>
                </a:solidFill>
              </a:rPr>
              <a:t>: user story 16</a:t>
            </a:r>
          </a:p>
        </p:txBody>
      </p:sp>
      <p:sp>
        <p:nvSpPr>
          <p:cNvPr id="14" name="Rectangle 79">
            <a:extLst>
              <a:ext uri="{FF2B5EF4-FFF2-40B4-BE49-F238E27FC236}">
                <a16:creationId xmlns:a16="http://schemas.microsoft.com/office/drawing/2014/main" id="{3CB99149-1DB0-4C56-A165-C31F1B62ABE2}"/>
              </a:ext>
            </a:extLst>
          </p:cNvPr>
          <p:cNvSpPr/>
          <p:nvPr>
            <p:custDataLst>
              <p:tags r:id="rId1"/>
            </p:custDataLst>
          </p:nvPr>
        </p:nvSpPr>
        <p:spPr>
          <a:xfrm>
            <a:off x="3647728" y="357773"/>
            <a:ext cx="6624736" cy="838979"/>
          </a:xfrm>
          <a:prstGeom prst="wedgeRectCallout">
            <a:avLst>
              <a:gd name="adj1" fmla="val -68690"/>
              <a:gd name="adj2" fmla="val 63466"/>
            </a:avLst>
          </a:prstGeom>
          <a:solidFill>
            <a:schemeClr val="bg2"/>
          </a:solidFill>
          <a:ln w="12700" cap="flat" cmpd="sng" algn="ctr">
            <a:noFill/>
            <a:prstDash val="solid"/>
            <a:miter lim="800000"/>
          </a:ln>
          <a:effectLst/>
        </p:spPr>
        <p:txBody>
          <a:bodyPr lIns="180000" tIns="180000" rIns="180000" bIns="180000" rtlCol="0" anchor="t"/>
          <a:lstStyle/>
          <a:p>
            <a:pPr defTabSz="844083">
              <a:defRPr/>
            </a:pPr>
            <a:r>
              <a:rPr lang="en-US" sz="1200" b="1" kern="0" dirty="0">
                <a:cs typeface="Arial"/>
              </a:rPr>
              <a:t>I want</a:t>
            </a:r>
          </a:p>
          <a:p>
            <a:pPr defTabSz="844083">
              <a:defRPr/>
            </a:pPr>
            <a:r>
              <a:rPr lang="en-US" sz="1200" kern="0" dirty="0">
                <a:cs typeface="Arial"/>
              </a:rPr>
              <a:t>to use my twitter account for rating dishes without having to log in manually</a:t>
            </a:r>
            <a:endParaRPr lang="en-US" sz="1200" b="1" kern="0" dirty="0">
              <a:cs typeface="Arial"/>
            </a:endParaRPr>
          </a:p>
        </p:txBody>
      </p:sp>
      <p:sp>
        <p:nvSpPr>
          <p:cNvPr id="15" name="Rectangle 79">
            <a:extLst>
              <a:ext uri="{FF2B5EF4-FFF2-40B4-BE49-F238E27FC236}">
                <a16:creationId xmlns:a16="http://schemas.microsoft.com/office/drawing/2014/main" id="{3CB99149-1DB0-4C56-A165-C31F1B62ABE2}"/>
              </a:ext>
            </a:extLst>
          </p:cNvPr>
          <p:cNvSpPr/>
          <p:nvPr>
            <p:custDataLst>
              <p:tags r:id="rId2"/>
            </p:custDataLst>
          </p:nvPr>
        </p:nvSpPr>
        <p:spPr>
          <a:xfrm>
            <a:off x="3647728" y="1268760"/>
            <a:ext cx="6624736" cy="703309"/>
          </a:xfrm>
          <a:prstGeom prst="wedgeRectCallout">
            <a:avLst>
              <a:gd name="adj1" fmla="val -69600"/>
              <a:gd name="adj2" fmla="val -7548"/>
            </a:avLst>
          </a:prstGeom>
          <a:solidFill>
            <a:schemeClr val="bg2"/>
          </a:solidFill>
          <a:ln w="12700" cap="flat" cmpd="sng" algn="ctr">
            <a:noFill/>
            <a:prstDash val="solid"/>
            <a:miter lim="800000"/>
          </a:ln>
          <a:effectLst/>
        </p:spPr>
        <p:txBody>
          <a:bodyPr lIns="180000" tIns="180000" rIns="180000" bIns="180000" rtlCol="0" anchor="t"/>
          <a:lstStyle/>
          <a:p>
            <a:pPr defTabSz="844083">
              <a:defRPr/>
            </a:pPr>
            <a:r>
              <a:rPr lang="en-US" sz="1200" b="1" kern="0" dirty="0">
                <a:cs typeface="Arial"/>
              </a:rPr>
              <a:t>So that </a:t>
            </a:r>
          </a:p>
          <a:p>
            <a:pPr defTabSz="844083">
              <a:defRPr/>
            </a:pPr>
            <a:r>
              <a:rPr lang="en-US" sz="1200" kern="0" dirty="0">
                <a:cs typeface="Arial"/>
              </a:rPr>
              <a:t>It is transparent to me</a:t>
            </a:r>
            <a:endParaRPr lang="en-US" sz="1200" b="1" kern="0" dirty="0">
              <a:cs typeface="Arial"/>
            </a:endParaRPr>
          </a:p>
        </p:txBody>
      </p:sp>
      <p:sp>
        <p:nvSpPr>
          <p:cNvPr id="2" name="Rectángulo redondeado 1"/>
          <p:cNvSpPr/>
          <p:nvPr/>
        </p:nvSpPr>
        <p:spPr>
          <a:xfrm>
            <a:off x="3660820" y="2276872"/>
            <a:ext cx="6611644" cy="2712281"/>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ES_tradnl" sz="1000" b="1" dirty="0" err="1"/>
              <a:t>Acceptance</a:t>
            </a:r>
            <a:r>
              <a:rPr lang="es-ES_tradnl" sz="1000" b="1" dirty="0"/>
              <a:t> </a:t>
            </a:r>
            <a:r>
              <a:rPr lang="es-ES_tradnl" sz="1000" b="1" dirty="0" err="1"/>
              <a:t>Criteria</a:t>
            </a:r>
            <a:r>
              <a:rPr lang="es-ES_tradnl" sz="1000" b="1" dirty="0"/>
              <a:t>:</a:t>
            </a:r>
          </a:p>
          <a:p>
            <a:pPr marL="171450" indent="-171450">
              <a:spcAft>
                <a:spcPts val="600"/>
              </a:spcAft>
              <a:buFont typeface="Arial" panose="020B0604020202020204" pitchFamily="34" charset="0"/>
              <a:buChar char="•"/>
            </a:pPr>
            <a:r>
              <a:rPr lang="en-US" sz="1000" dirty="0"/>
              <a:t>A valid twitter user and password are stored in my profile.</a:t>
            </a:r>
          </a:p>
          <a:p>
            <a:pPr marL="171450" indent="-171450">
              <a:spcAft>
                <a:spcPts val="600"/>
              </a:spcAft>
              <a:buFont typeface="Arial" panose="020B0604020202020204" pitchFamily="34" charset="0"/>
              <a:buChar char="•"/>
            </a:pPr>
            <a:r>
              <a:rPr lang="en-US" sz="1000" dirty="0"/>
              <a:t>If login fails, an error message is displayed.</a:t>
            </a:r>
          </a:p>
        </p:txBody>
      </p:sp>
      <p:grpSp>
        <p:nvGrpSpPr>
          <p:cNvPr id="16" name="Group 15">
            <a:extLst>
              <a:ext uri="{FF2B5EF4-FFF2-40B4-BE49-F238E27FC236}">
                <a16:creationId xmlns:a16="http://schemas.microsoft.com/office/drawing/2014/main" id="{2219B3DB-52D2-4B83-A77E-1C1D92B4A56D}"/>
              </a:ext>
            </a:extLst>
          </p:cNvPr>
          <p:cNvGrpSpPr/>
          <p:nvPr/>
        </p:nvGrpSpPr>
        <p:grpSpPr>
          <a:xfrm>
            <a:off x="479376" y="1511546"/>
            <a:ext cx="1987296" cy="2353056"/>
            <a:chOff x="479376" y="1511546"/>
            <a:chExt cx="1987296" cy="2353056"/>
          </a:xfrm>
        </p:grpSpPr>
        <p:sp>
          <p:nvSpPr>
            <p:cNvPr id="18" name="Rectangle 17">
              <a:extLst>
                <a:ext uri="{FF2B5EF4-FFF2-40B4-BE49-F238E27FC236}">
                  <a16:creationId xmlns:a16="http://schemas.microsoft.com/office/drawing/2014/main" id="{522E3322-EA09-43DE-AFC9-D0BFBFB652DB}"/>
                </a:ext>
              </a:extLst>
            </p:cNvPr>
            <p:cNvSpPr/>
            <p:nvPr/>
          </p:nvSpPr>
          <p:spPr>
            <a:xfrm>
              <a:off x="1117237" y="3253423"/>
              <a:ext cx="764953" cy="307777"/>
            </a:xfrm>
            <a:prstGeom prst="rect">
              <a:avLst/>
            </a:prstGeom>
          </p:spPr>
          <p:txBody>
            <a:bodyPr wrap="none">
              <a:spAutoFit/>
            </a:bodyPr>
            <a:lstStyle/>
            <a:p>
              <a:r>
                <a:rPr lang="es-ES_tradnl" sz="1400" b="1" dirty="0" err="1"/>
                <a:t>Guest</a:t>
              </a:r>
              <a:endParaRPr lang="es-ES_tradnl" sz="1400" b="1" dirty="0"/>
            </a:p>
          </p:txBody>
        </p:sp>
        <p:pic>
          <p:nvPicPr>
            <p:cNvPr id="19" name="Imagen 10">
              <a:extLst>
                <a:ext uri="{FF2B5EF4-FFF2-40B4-BE49-F238E27FC236}">
                  <a16:creationId xmlns:a16="http://schemas.microsoft.com/office/drawing/2014/main" id="{CEE2CD40-8C7A-4957-9583-B77CD4A11B88}"/>
                </a:ext>
              </a:extLst>
            </p:cNvPr>
            <p:cNvPicPr>
              <a:picLocks noChangeAspect="1"/>
            </p:cNvPicPr>
            <p:nvPr/>
          </p:nvPicPr>
          <p:blipFill>
            <a:blip r:embed="rId9">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479376" y="1511546"/>
              <a:ext cx="1987296" cy="2353056"/>
            </a:xfrm>
            <a:prstGeom prst="rect">
              <a:avLst/>
            </a:prstGeom>
          </p:spPr>
        </p:pic>
      </p:grpSp>
    </p:spTree>
    <p:extLst>
      <p:ext uri="{BB962C8B-B14F-4D97-AF65-F5344CB8AC3E}">
        <p14:creationId xmlns:p14="http://schemas.microsoft.com/office/powerpoint/2010/main" val="105804319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Rectangle 65">
            <a:extLst>
              <a:ext uri="{FF2B5EF4-FFF2-40B4-BE49-F238E27FC236}">
                <a16:creationId xmlns:a16="http://schemas.microsoft.com/office/drawing/2014/main" id="{C50C01FB-E2BF-4470-A153-6F7BF3CCF3F9}"/>
              </a:ext>
            </a:extLst>
          </p:cNvPr>
          <p:cNvSpPr/>
          <p:nvPr/>
        </p:nvSpPr>
        <p:spPr>
          <a:xfrm>
            <a:off x="0" y="5337039"/>
            <a:ext cx="12192000" cy="154834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pic>
        <p:nvPicPr>
          <p:cNvPr id="67" name="Graphic 13">
            <a:extLst>
              <a:ext uri="{FF2B5EF4-FFF2-40B4-BE49-F238E27FC236}">
                <a16:creationId xmlns:a16="http://schemas.microsoft.com/office/drawing/2014/main" id="{CBFCF213-9AB8-422B-8F8D-9F6A01ED15F1}"/>
              </a:ext>
            </a:extLst>
          </p:cNvPr>
          <p:cNvPicPr>
            <a:picLocks noChangeAspect="1"/>
          </p:cNvPicPr>
          <p:nvPr/>
        </p:nvPicPr>
        <p:blipFill>
          <a:blip r:embed="rId5">
            <a:extLst>
              <a:ext uri="{96DAC541-7B7A-43D3-8B79-37D633B846F1}">
                <asvg:svgBlip xmlns:asvg="http://schemas.microsoft.com/office/drawing/2016/SVG/main" r:embed="rId6"/>
              </a:ext>
            </a:extLst>
          </a:blip>
          <a:srcRect r="13305" b="8553"/>
          <a:stretch>
            <a:fillRect/>
          </a:stretch>
        </p:blipFill>
        <p:spPr>
          <a:xfrm rot="19314106">
            <a:off x="10091405" y="-166653"/>
            <a:ext cx="3522628" cy="5177025"/>
          </a:xfrm>
          <a:custGeom>
            <a:avLst/>
            <a:gdLst>
              <a:gd name="connsiteX0" fmla="*/ 3522628 w 3522628"/>
              <a:gd name="connsiteY0" fmla="*/ 891962 h 5177025"/>
              <a:gd name="connsiteX1" fmla="*/ 162923 w 3522628"/>
              <a:gd name="connsiteY1" fmla="*/ 5177025 h 5177025"/>
              <a:gd name="connsiteX2" fmla="*/ 0 w 3522628"/>
              <a:gd name="connsiteY2" fmla="*/ 5049285 h 5177025"/>
              <a:gd name="connsiteX3" fmla="*/ 0 w 3522628"/>
              <a:gd name="connsiteY3" fmla="*/ 1923687 h 5177025"/>
              <a:gd name="connsiteX4" fmla="*/ 1508267 w 3522628"/>
              <a:gd name="connsiteY4" fmla="*/ 0 h 5177025"/>
              <a:gd name="connsiteX5" fmla="*/ 2384994 w 3522628"/>
              <a:gd name="connsiteY5" fmla="*/ 0 h 51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2628" h="5177025">
                <a:moveTo>
                  <a:pt x="3522628" y="891962"/>
                </a:moveTo>
                <a:lnTo>
                  <a:pt x="162923" y="5177025"/>
                </a:lnTo>
                <a:lnTo>
                  <a:pt x="0" y="5049285"/>
                </a:lnTo>
                <a:lnTo>
                  <a:pt x="0" y="1923687"/>
                </a:lnTo>
                <a:lnTo>
                  <a:pt x="1508267" y="0"/>
                </a:lnTo>
                <a:lnTo>
                  <a:pt x="2384994" y="0"/>
                </a:lnTo>
                <a:close/>
              </a:path>
            </a:pathLst>
          </a:custGeom>
        </p:spPr>
      </p:pic>
      <p:sp>
        <p:nvSpPr>
          <p:cNvPr id="68" name="Title 8"/>
          <p:cNvSpPr txBox="1">
            <a:spLocks/>
          </p:cNvSpPr>
          <p:nvPr/>
        </p:nvSpPr>
        <p:spPr>
          <a:xfrm>
            <a:off x="247310" y="230111"/>
            <a:ext cx="11016604" cy="863600"/>
          </a:xfrm>
          <a:prstGeom prst="rect">
            <a:avLst/>
          </a:prstGeom>
        </p:spPr>
        <p:txBody>
          <a:bodyPr/>
          <a:lstStyle>
            <a:lvl1pPr algn="l" defTabSz="914400" rtl="0" eaLnBrk="1" latinLnBrk="0" hangingPunct="1">
              <a:lnSpc>
                <a:spcPts val="3000"/>
              </a:lnSpc>
              <a:spcBef>
                <a:spcPct val="0"/>
              </a:spcBef>
              <a:buNone/>
              <a:defRPr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a:lstStyle>
          <a:p>
            <a:r>
              <a:rPr lang="es-ES" dirty="0" err="1"/>
              <a:t>User</a:t>
            </a:r>
            <a:r>
              <a:rPr lang="es-ES" dirty="0"/>
              <a:t> </a:t>
            </a:r>
            <a:r>
              <a:rPr lang="es-ES" dirty="0" err="1"/>
              <a:t>Story</a:t>
            </a:r>
            <a:r>
              <a:rPr lang="es-ES" dirty="0"/>
              <a:t> 20</a:t>
            </a:r>
          </a:p>
          <a:p>
            <a:r>
              <a:rPr lang="en-US" sz="1600" dirty="0"/>
              <a:t>Rate Menu</a:t>
            </a:r>
            <a:endParaRPr lang="es-ES_tradnl" sz="1600" dirty="0"/>
          </a:p>
        </p:txBody>
      </p:sp>
      <p:pic>
        <p:nvPicPr>
          <p:cNvPr id="121" name="Graphic 4">
            <a:extLst>
              <a:ext uri="{FF2B5EF4-FFF2-40B4-BE49-F238E27FC236}">
                <a16:creationId xmlns:a16="http://schemas.microsoft.com/office/drawing/2014/main" id="{25EEA1D4-3AF7-42D7-AE97-AE404AECFAEB}"/>
              </a:ext>
            </a:extLst>
          </p:cNvPr>
          <p:cNvPicPr>
            <a:picLocks noChangeAspect="1"/>
          </p:cNvPicPr>
          <p:nvPr/>
        </p:nvPicPr>
        <p:blipFill rotWithShape="1">
          <a:blip r:embed="rId7">
            <a:extLst>
              <a:ext uri="{96DAC541-7B7A-43D3-8B79-37D633B846F1}">
                <asvg:svgBlip xmlns:asvg="http://schemas.microsoft.com/office/drawing/2016/SVG/main" r:embed="rId8"/>
              </a:ext>
            </a:extLst>
          </a:blip>
          <a:srcRect l="81836" t="-4713" b="16530"/>
          <a:stretch/>
        </p:blipFill>
        <p:spPr>
          <a:xfrm>
            <a:off x="11547793" y="188640"/>
            <a:ext cx="424356" cy="459624"/>
          </a:xfrm>
          <a:prstGeom prst="rect">
            <a:avLst/>
          </a:prstGeom>
        </p:spPr>
      </p:pic>
      <p:sp>
        <p:nvSpPr>
          <p:cNvPr id="122" name="Retângulo 43">
            <a:extLst>
              <a:ext uri="{FF2B5EF4-FFF2-40B4-BE49-F238E27FC236}">
                <a16:creationId xmlns:a16="http://schemas.microsoft.com/office/drawing/2014/main" id="{834ADCB4-BFB1-450D-8F6D-64217F4CD92C}"/>
              </a:ext>
            </a:extLst>
          </p:cNvPr>
          <p:cNvSpPr/>
          <p:nvPr/>
        </p:nvSpPr>
        <p:spPr>
          <a:xfrm>
            <a:off x="191344" y="6515877"/>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59" name="Rectángulo redondeado 58"/>
          <p:cNvSpPr/>
          <p:nvPr/>
        </p:nvSpPr>
        <p:spPr>
          <a:xfrm>
            <a:off x="4313889" y="5735883"/>
            <a:ext cx="3435259" cy="573437"/>
          </a:xfrm>
          <a:prstGeom prst="roundRect">
            <a:avLst/>
          </a:prstGeom>
          <a:noFill/>
          <a:ln w="19050">
            <a:solidFill>
              <a:schemeClr val="accent3"/>
            </a:solidFill>
            <a:prstDash val="dash"/>
          </a:ln>
        </p:spPr>
        <p:style>
          <a:lnRef idx="2">
            <a:schemeClr val="dk1"/>
          </a:lnRef>
          <a:fillRef idx="1">
            <a:schemeClr val="lt1"/>
          </a:fillRef>
          <a:effectRef idx="0">
            <a:schemeClr val="dk1"/>
          </a:effectRef>
          <a:fontRef idx="minor">
            <a:schemeClr val="dk1"/>
          </a:fontRef>
        </p:style>
        <p:txBody>
          <a:bodyPr rtlCol="0" anchor="ctr"/>
          <a:lstStyle/>
          <a:p>
            <a:pPr lvl="0" algn="ctr"/>
            <a:r>
              <a:rPr lang="fr-BE" sz="1600" dirty="0"/>
              <a:t>Size:</a:t>
            </a:r>
            <a:endParaRPr lang="fr-BE" sz="1600" b="1" dirty="0"/>
          </a:p>
        </p:txBody>
      </p:sp>
      <p:sp>
        <p:nvSpPr>
          <p:cNvPr id="60" name="Rectángulo redondeado 59"/>
          <p:cNvSpPr/>
          <p:nvPr/>
        </p:nvSpPr>
        <p:spPr>
          <a:xfrm>
            <a:off x="501310" y="5735883"/>
            <a:ext cx="3435259" cy="573437"/>
          </a:xfrm>
          <a:prstGeom prst="roundRect">
            <a:avLst/>
          </a:prstGeom>
          <a:noFill/>
          <a:ln w="19050">
            <a:solidFill>
              <a:schemeClr val="accent3"/>
            </a:solidFill>
            <a:prstDash val="dash"/>
          </a:ln>
        </p:spPr>
        <p:style>
          <a:lnRef idx="2">
            <a:schemeClr val="dk1"/>
          </a:lnRef>
          <a:fillRef idx="1">
            <a:schemeClr val="lt1"/>
          </a:fillRef>
          <a:effectRef idx="0">
            <a:schemeClr val="dk1"/>
          </a:effectRef>
          <a:fontRef idx="minor">
            <a:schemeClr val="dk1"/>
          </a:fontRef>
        </p:style>
        <p:txBody>
          <a:bodyPr rtlCol="0" anchor="ctr"/>
          <a:lstStyle/>
          <a:p>
            <a:pPr lvl="0" algn="ctr"/>
            <a:r>
              <a:rPr lang="fr-BE" sz="1600" dirty="0" err="1"/>
              <a:t>Priority:</a:t>
            </a:r>
            <a:r>
              <a:rPr lang="fr-BE" sz="1600" b="1" dirty="0" err="1"/>
              <a:t>Low</a:t>
            </a:r>
            <a:endParaRPr lang="fr-BE" sz="1600" b="1" dirty="0"/>
          </a:p>
        </p:txBody>
      </p:sp>
      <p:sp>
        <p:nvSpPr>
          <p:cNvPr id="61" name="Rectángulo redondeado 60"/>
          <p:cNvSpPr/>
          <p:nvPr/>
        </p:nvSpPr>
        <p:spPr>
          <a:xfrm>
            <a:off x="8079972" y="5735883"/>
            <a:ext cx="3435259" cy="573437"/>
          </a:xfrm>
          <a:prstGeom prst="roundRect">
            <a:avLst/>
          </a:prstGeom>
          <a:noFill/>
          <a:ln w="19050">
            <a:solidFill>
              <a:schemeClr val="bg2">
                <a:lumMod val="50000"/>
              </a:schemeClr>
            </a:solidFill>
            <a:prstDash val="dash"/>
          </a:ln>
        </p:spPr>
        <p:style>
          <a:lnRef idx="2">
            <a:schemeClr val="dk1"/>
          </a:lnRef>
          <a:fillRef idx="1">
            <a:schemeClr val="lt1"/>
          </a:fillRef>
          <a:effectRef idx="0">
            <a:schemeClr val="dk1"/>
          </a:effectRef>
          <a:fontRef idx="minor">
            <a:schemeClr val="dk1"/>
          </a:fontRef>
        </p:style>
        <p:txBody>
          <a:bodyPr rtlCol="0" anchor="ctr"/>
          <a:lstStyle/>
          <a:p>
            <a:pPr lvl="0" algn="ctr"/>
            <a:r>
              <a:rPr lang="fr-BE" sz="1600" dirty="0" err="1">
                <a:solidFill>
                  <a:schemeClr val="bg2">
                    <a:lumMod val="50000"/>
                  </a:schemeClr>
                </a:solidFill>
              </a:rPr>
              <a:t>Dependency</a:t>
            </a:r>
            <a:r>
              <a:rPr lang="fr-BE" sz="1600" dirty="0">
                <a:solidFill>
                  <a:schemeClr val="bg2">
                    <a:lumMod val="50000"/>
                  </a:schemeClr>
                </a:solidFill>
              </a:rPr>
              <a:t>: user story 19</a:t>
            </a:r>
          </a:p>
        </p:txBody>
      </p:sp>
      <p:sp>
        <p:nvSpPr>
          <p:cNvPr id="14" name="Rectangle 79">
            <a:extLst>
              <a:ext uri="{FF2B5EF4-FFF2-40B4-BE49-F238E27FC236}">
                <a16:creationId xmlns:a16="http://schemas.microsoft.com/office/drawing/2014/main" id="{3CB99149-1DB0-4C56-A165-C31F1B62ABE2}"/>
              </a:ext>
            </a:extLst>
          </p:cNvPr>
          <p:cNvSpPr/>
          <p:nvPr>
            <p:custDataLst>
              <p:tags r:id="rId1"/>
            </p:custDataLst>
          </p:nvPr>
        </p:nvSpPr>
        <p:spPr>
          <a:xfrm>
            <a:off x="3647728" y="395908"/>
            <a:ext cx="6624736" cy="762708"/>
          </a:xfrm>
          <a:prstGeom prst="wedgeRectCallout">
            <a:avLst>
              <a:gd name="adj1" fmla="val -68690"/>
              <a:gd name="adj2" fmla="val 63466"/>
            </a:avLst>
          </a:prstGeom>
          <a:solidFill>
            <a:schemeClr val="bg2"/>
          </a:solidFill>
          <a:ln w="12700" cap="flat" cmpd="sng" algn="ctr">
            <a:noFill/>
            <a:prstDash val="solid"/>
            <a:miter lim="800000"/>
          </a:ln>
          <a:effectLst/>
        </p:spPr>
        <p:txBody>
          <a:bodyPr lIns="180000" tIns="180000" rIns="180000" bIns="180000" rtlCol="0" anchor="t"/>
          <a:lstStyle/>
          <a:p>
            <a:pPr defTabSz="844083">
              <a:defRPr/>
            </a:pPr>
            <a:r>
              <a:rPr lang="en-US" sz="1200" b="1" kern="0" dirty="0">
                <a:cs typeface="Arial"/>
              </a:rPr>
              <a:t>I want</a:t>
            </a:r>
          </a:p>
          <a:p>
            <a:pPr defTabSz="844083">
              <a:defRPr/>
            </a:pPr>
            <a:r>
              <a:rPr lang="en-US" sz="1200" kern="0" dirty="0">
                <a:cs typeface="Arial"/>
              </a:rPr>
              <a:t>to add a comment or a like via my twitter account for a dish</a:t>
            </a:r>
            <a:endParaRPr lang="en-US" sz="1200" b="1" kern="0" dirty="0">
              <a:cs typeface="Arial"/>
            </a:endParaRPr>
          </a:p>
        </p:txBody>
      </p:sp>
      <p:sp>
        <p:nvSpPr>
          <p:cNvPr id="15" name="Rectangle 79">
            <a:extLst>
              <a:ext uri="{FF2B5EF4-FFF2-40B4-BE49-F238E27FC236}">
                <a16:creationId xmlns:a16="http://schemas.microsoft.com/office/drawing/2014/main" id="{3CB99149-1DB0-4C56-A165-C31F1B62ABE2}"/>
              </a:ext>
            </a:extLst>
          </p:cNvPr>
          <p:cNvSpPr/>
          <p:nvPr>
            <p:custDataLst>
              <p:tags r:id="rId2"/>
            </p:custDataLst>
          </p:nvPr>
        </p:nvSpPr>
        <p:spPr>
          <a:xfrm>
            <a:off x="3647728" y="1268760"/>
            <a:ext cx="6624736" cy="703309"/>
          </a:xfrm>
          <a:prstGeom prst="wedgeRectCallout">
            <a:avLst>
              <a:gd name="adj1" fmla="val -69600"/>
              <a:gd name="adj2" fmla="val -7548"/>
            </a:avLst>
          </a:prstGeom>
          <a:solidFill>
            <a:schemeClr val="bg2"/>
          </a:solidFill>
          <a:ln w="12700" cap="flat" cmpd="sng" algn="ctr">
            <a:noFill/>
            <a:prstDash val="solid"/>
            <a:miter lim="800000"/>
          </a:ln>
          <a:effectLst/>
        </p:spPr>
        <p:txBody>
          <a:bodyPr lIns="180000" tIns="180000" rIns="180000" bIns="180000" rtlCol="0" anchor="t"/>
          <a:lstStyle/>
          <a:p>
            <a:pPr defTabSz="844083">
              <a:defRPr/>
            </a:pPr>
            <a:r>
              <a:rPr lang="en-US" sz="1200" b="1" kern="0" dirty="0">
                <a:cs typeface="Arial"/>
              </a:rPr>
              <a:t>So that </a:t>
            </a:r>
          </a:p>
          <a:p>
            <a:pPr defTabSz="844083">
              <a:defRPr/>
            </a:pPr>
            <a:r>
              <a:rPr lang="en-US" sz="1200" kern="0" dirty="0">
                <a:cs typeface="Arial"/>
              </a:rPr>
              <a:t>I  get an email to rate my dish</a:t>
            </a:r>
            <a:endParaRPr lang="en-US" sz="1200" b="1" kern="0" dirty="0">
              <a:cs typeface="Arial"/>
            </a:endParaRPr>
          </a:p>
        </p:txBody>
      </p:sp>
      <p:sp>
        <p:nvSpPr>
          <p:cNvPr id="2" name="Rectángulo redondeado 1"/>
          <p:cNvSpPr/>
          <p:nvPr/>
        </p:nvSpPr>
        <p:spPr>
          <a:xfrm>
            <a:off x="3660820" y="2276872"/>
            <a:ext cx="6611644" cy="2712281"/>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ES_tradnl" sz="1000" b="1" dirty="0" err="1"/>
              <a:t>Acceptance</a:t>
            </a:r>
            <a:r>
              <a:rPr lang="es-ES_tradnl" sz="1000" b="1" dirty="0"/>
              <a:t> </a:t>
            </a:r>
            <a:r>
              <a:rPr lang="es-ES_tradnl" sz="1000" b="1" dirty="0" err="1"/>
              <a:t>Criteria</a:t>
            </a:r>
            <a:r>
              <a:rPr lang="es-ES_tradnl" sz="1000" b="1" dirty="0"/>
              <a:t>:</a:t>
            </a:r>
          </a:p>
          <a:p>
            <a:pPr marL="171450" indent="-171450">
              <a:spcAft>
                <a:spcPts val="600"/>
              </a:spcAft>
              <a:buFont typeface="Arial" panose="020B0604020202020204" pitchFamily="34" charset="0"/>
              <a:buChar char="•"/>
            </a:pPr>
            <a:r>
              <a:rPr lang="en-US" sz="1000" dirty="0"/>
              <a:t>The user must receive a mail by the system to rate my dish.</a:t>
            </a:r>
          </a:p>
          <a:p>
            <a:pPr marL="171450" indent="-171450">
              <a:spcAft>
                <a:spcPts val="600"/>
              </a:spcAft>
              <a:buFont typeface="Arial" panose="020B0604020202020204" pitchFamily="34" charset="0"/>
              <a:buChar char="•"/>
            </a:pPr>
            <a:r>
              <a:rPr lang="en-US" sz="1000" dirty="0"/>
              <a:t>The user must have a twitter account.</a:t>
            </a:r>
          </a:p>
          <a:p>
            <a:pPr marL="171450" indent="-171450">
              <a:spcAft>
                <a:spcPts val="600"/>
              </a:spcAft>
              <a:buFont typeface="Arial" panose="020B0604020202020204" pitchFamily="34" charset="0"/>
              <a:buChar char="•"/>
            </a:pPr>
            <a:r>
              <a:rPr lang="en-US" sz="1000" dirty="0"/>
              <a:t>Before I write my rate, I would like to be able to read all tweets of other users for this dish.</a:t>
            </a:r>
          </a:p>
          <a:p>
            <a:pPr marL="171450" indent="-171450">
              <a:spcAft>
                <a:spcPts val="600"/>
              </a:spcAft>
              <a:buFont typeface="Arial" panose="020B0604020202020204" pitchFamily="34" charset="0"/>
              <a:buChar char="•"/>
            </a:pPr>
            <a:r>
              <a:rPr lang="en-US" sz="1000" dirty="0"/>
              <a:t>I would like to see the number of likes for a dish.</a:t>
            </a:r>
          </a:p>
        </p:txBody>
      </p:sp>
      <p:grpSp>
        <p:nvGrpSpPr>
          <p:cNvPr id="16" name="Group 15">
            <a:extLst>
              <a:ext uri="{FF2B5EF4-FFF2-40B4-BE49-F238E27FC236}">
                <a16:creationId xmlns:a16="http://schemas.microsoft.com/office/drawing/2014/main" id="{2219B3DB-52D2-4B83-A77E-1C1D92B4A56D}"/>
              </a:ext>
            </a:extLst>
          </p:cNvPr>
          <p:cNvGrpSpPr/>
          <p:nvPr/>
        </p:nvGrpSpPr>
        <p:grpSpPr>
          <a:xfrm>
            <a:off x="479376" y="1511546"/>
            <a:ext cx="1987296" cy="2353056"/>
            <a:chOff x="479376" y="1511546"/>
            <a:chExt cx="1987296" cy="2353056"/>
          </a:xfrm>
        </p:grpSpPr>
        <p:sp>
          <p:nvSpPr>
            <p:cNvPr id="18" name="Rectangle 17">
              <a:extLst>
                <a:ext uri="{FF2B5EF4-FFF2-40B4-BE49-F238E27FC236}">
                  <a16:creationId xmlns:a16="http://schemas.microsoft.com/office/drawing/2014/main" id="{522E3322-EA09-43DE-AFC9-D0BFBFB652DB}"/>
                </a:ext>
              </a:extLst>
            </p:cNvPr>
            <p:cNvSpPr/>
            <p:nvPr/>
          </p:nvSpPr>
          <p:spPr>
            <a:xfrm>
              <a:off x="1117237" y="3253423"/>
              <a:ext cx="764953" cy="307777"/>
            </a:xfrm>
            <a:prstGeom prst="rect">
              <a:avLst/>
            </a:prstGeom>
          </p:spPr>
          <p:txBody>
            <a:bodyPr wrap="none">
              <a:spAutoFit/>
            </a:bodyPr>
            <a:lstStyle/>
            <a:p>
              <a:r>
                <a:rPr lang="es-ES_tradnl" sz="1400" b="1" dirty="0" err="1"/>
                <a:t>Guest</a:t>
              </a:r>
              <a:endParaRPr lang="es-ES_tradnl" sz="1400" b="1" dirty="0"/>
            </a:p>
          </p:txBody>
        </p:sp>
        <p:pic>
          <p:nvPicPr>
            <p:cNvPr id="19" name="Imagen 10">
              <a:extLst>
                <a:ext uri="{FF2B5EF4-FFF2-40B4-BE49-F238E27FC236}">
                  <a16:creationId xmlns:a16="http://schemas.microsoft.com/office/drawing/2014/main" id="{CEE2CD40-8C7A-4957-9583-B77CD4A11B88}"/>
                </a:ext>
              </a:extLst>
            </p:cNvPr>
            <p:cNvPicPr>
              <a:picLocks noChangeAspect="1"/>
            </p:cNvPicPr>
            <p:nvPr/>
          </p:nvPicPr>
          <p:blipFill>
            <a:blip r:embed="rId9">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479376" y="1511546"/>
              <a:ext cx="1987296" cy="2353056"/>
            </a:xfrm>
            <a:prstGeom prst="rect">
              <a:avLst/>
            </a:prstGeom>
          </p:spPr>
        </p:pic>
      </p:grpSp>
    </p:spTree>
    <p:extLst>
      <p:ext uri="{BB962C8B-B14F-4D97-AF65-F5344CB8AC3E}">
        <p14:creationId xmlns:p14="http://schemas.microsoft.com/office/powerpoint/2010/main" val="214958503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 name="Retângulo 43">
            <a:extLst>
              <a:ext uri="{FF2B5EF4-FFF2-40B4-BE49-F238E27FC236}">
                <a16:creationId xmlns:a16="http://schemas.microsoft.com/office/drawing/2014/main" id="{834ADCB4-BFB1-450D-8F6D-64217F4CD92C}"/>
              </a:ext>
            </a:extLst>
          </p:cNvPr>
          <p:cNvSpPr/>
          <p:nvPr/>
        </p:nvSpPr>
        <p:spPr>
          <a:xfrm>
            <a:off x="191344" y="6515877"/>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6" name="TextBox 5">
            <a:extLst>
              <a:ext uri="{FF2B5EF4-FFF2-40B4-BE49-F238E27FC236}">
                <a16:creationId xmlns:a16="http://schemas.microsoft.com/office/drawing/2014/main" id="{BE66596E-F9AB-4F87-8D95-416F7F655B33}"/>
              </a:ext>
            </a:extLst>
          </p:cNvPr>
          <p:cNvSpPr txBox="1"/>
          <p:nvPr/>
        </p:nvSpPr>
        <p:spPr>
          <a:xfrm>
            <a:off x="6008195" y="2204864"/>
            <a:ext cx="5256584" cy="738664"/>
          </a:xfrm>
          <a:prstGeom prst="rect">
            <a:avLst/>
          </a:prstGeom>
          <a:noFill/>
        </p:spPr>
        <p:txBody>
          <a:bodyPr wrap="square" rtlCol="0">
            <a:spAutoFit/>
          </a:bodyPr>
          <a:lstStyle/>
          <a:p>
            <a:pPr>
              <a:lnSpc>
                <a:spcPct val="150000"/>
              </a:lnSpc>
            </a:pPr>
            <a:r>
              <a:rPr lang="en-GB" sz="1400" dirty="0"/>
              <a:t>It contains all functions </a:t>
            </a:r>
            <a:r>
              <a:rPr lang="en-US" sz="1400" dirty="0"/>
              <a:t>the system must implement to calculate best table for a booking</a:t>
            </a:r>
            <a:r>
              <a:rPr lang="es-ES_tradnl" sz="1400" dirty="0"/>
              <a:t>.</a:t>
            </a:r>
          </a:p>
        </p:txBody>
      </p:sp>
      <p:sp>
        <p:nvSpPr>
          <p:cNvPr id="2" name="Título 1"/>
          <p:cNvSpPr>
            <a:spLocks noGrp="1"/>
          </p:cNvSpPr>
          <p:nvPr>
            <p:ph type="title"/>
          </p:nvPr>
        </p:nvSpPr>
        <p:spPr/>
        <p:txBody>
          <a:bodyPr/>
          <a:lstStyle/>
          <a:p>
            <a:r>
              <a:rPr lang="es-ES_tradnl" dirty="0" err="1"/>
              <a:t>Epic</a:t>
            </a:r>
            <a:r>
              <a:rPr lang="es-ES_tradnl" dirty="0"/>
              <a:t> 6</a:t>
            </a:r>
            <a:br>
              <a:rPr lang="es-ES_tradnl" dirty="0"/>
            </a:br>
            <a:r>
              <a:rPr lang="es-ES_tradnl" sz="1600" dirty="0" err="1"/>
              <a:t>Calculate</a:t>
            </a:r>
            <a:r>
              <a:rPr lang="es-ES_tradnl" sz="1600" dirty="0"/>
              <a:t> </a:t>
            </a:r>
            <a:r>
              <a:rPr lang="es-ES_tradnl" sz="1600" dirty="0" err="1"/>
              <a:t>best</a:t>
            </a:r>
            <a:r>
              <a:rPr lang="es-ES_tradnl" sz="1600" dirty="0"/>
              <a:t> table</a:t>
            </a:r>
          </a:p>
        </p:txBody>
      </p:sp>
    </p:spTree>
    <p:extLst>
      <p:ext uri="{BB962C8B-B14F-4D97-AF65-F5344CB8AC3E}">
        <p14:creationId xmlns:p14="http://schemas.microsoft.com/office/powerpoint/2010/main" val="296309224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Rectangle 65">
            <a:extLst>
              <a:ext uri="{FF2B5EF4-FFF2-40B4-BE49-F238E27FC236}">
                <a16:creationId xmlns:a16="http://schemas.microsoft.com/office/drawing/2014/main" id="{C50C01FB-E2BF-4470-A153-6F7BF3CCF3F9}"/>
              </a:ext>
            </a:extLst>
          </p:cNvPr>
          <p:cNvSpPr/>
          <p:nvPr/>
        </p:nvSpPr>
        <p:spPr>
          <a:xfrm>
            <a:off x="0" y="5337039"/>
            <a:ext cx="12192000" cy="154834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pic>
        <p:nvPicPr>
          <p:cNvPr id="67" name="Graphic 13">
            <a:extLst>
              <a:ext uri="{FF2B5EF4-FFF2-40B4-BE49-F238E27FC236}">
                <a16:creationId xmlns:a16="http://schemas.microsoft.com/office/drawing/2014/main" id="{CBFCF213-9AB8-422B-8F8D-9F6A01ED15F1}"/>
              </a:ext>
            </a:extLst>
          </p:cNvPr>
          <p:cNvPicPr>
            <a:picLocks noChangeAspect="1"/>
          </p:cNvPicPr>
          <p:nvPr/>
        </p:nvPicPr>
        <p:blipFill>
          <a:blip r:embed="rId5">
            <a:extLst>
              <a:ext uri="{96DAC541-7B7A-43D3-8B79-37D633B846F1}">
                <asvg:svgBlip xmlns:asvg="http://schemas.microsoft.com/office/drawing/2016/SVG/main" r:embed="rId6"/>
              </a:ext>
            </a:extLst>
          </a:blip>
          <a:srcRect r="13305" b="8553"/>
          <a:stretch>
            <a:fillRect/>
          </a:stretch>
        </p:blipFill>
        <p:spPr>
          <a:xfrm rot="19314106">
            <a:off x="10091405" y="-166653"/>
            <a:ext cx="3522628" cy="5177025"/>
          </a:xfrm>
          <a:custGeom>
            <a:avLst/>
            <a:gdLst>
              <a:gd name="connsiteX0" fmla="*/ 3522628 w 3522628"/>
              <a:gd name="connsiteY0" fmla="*/ 891962 h 5177025"/>
              <a:gd name="connsiteX1" fmla="*/ 162923 w 3522628"/>
              <a:gd name="connsiteY1" fmla="*/ 5177025 h 5177025"/>
              <a:gd name="connsiteX2" fmla="*/ 0 w 3522628"/>
              <a:gd name="connsiteY2" fmla="*/ 5049285 h 5177025"/>
              <a:gd name="connsiteX3" fmla="*/ 0 w 3522628"/>
              <a:gd name="connsiteY3" fmla="*/ 1923687 h 5177025"/>
              <a:gd name="connsiteX4" fmla="*/ 1508267 w 3522628"/>
              <a:gd name="connsiteY4" fmla="*/ 0 h 5177025"/>
              <a:gd name="connsiteX5" fmla="*/ 2384994 w 3522628"/>
              <a:gd name="connsiteY5" fmla="*/ 0 h 51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2628" h="5177025">
                <a:moveTo>
                  <a:pt x="3522628" y="891962"/>
                </a:moveTo>
                <a:lnTo>
                  <a:pt x="162923" y="5177025"/>
                </a:lnTo>
                <a:lnTo>
                  <a:pt x="0" y="5049285"/>
                </a:lnTo>
                <a:lnTo>
                  <a:pt x="0" y="1923687"/>
                </a:lnTo>
                <a:lnTo>
                  <a:pt x="1508267" y="0"/>
                </a:lnTo>
                <a:lnTo>
                  <a:pt x="2384994" y="0"/>
                </a:lnTo>
                <a:close/>
              </a:path>
            </a:pathLst>
          </a:custGeom>
        </p:spPr>
      </p:pic>
      <p:sp>
        <p:nvSpPr>
          <p:cNvPr id="68" name="Title 8"/>
          <p:cNvSpPr txBox="1">
            <a:spLocks/>
          </p:cNvSpPr>
          <p:nvPr/>
        </p:nvSpPr>
        <p:spPr>
          <a:xfrm>
            <a:off x="247310" y="230111"/>
            <a:ext cx="11016604" cy="863600"/>
          </a:xfrm>
          <a:prstGeom prst="rect">
            <a:avLst/>
          </a:prstGeom>
        </p:spPr>
        <p:txBody>
          <a:bodyPr/>
          <a:lstStyle>
            <a:lvl1pPr algn="l" defTabSz="914400" rtl="0" eaLnBrk="1" latinLnBrk="0" hangingPunct="1">
              <a:lnSpc>
                <a:spcPts val="3000"/>
              </a:lnSpc>
              <a:spcBef>
                <a:spcPct val="0"/>
              </a:spcBef>
              <a:buNone/>
              <a:defRPr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a:lstStyle>
          <a:p>
            <a:r>
              <a:rPr lang="es-ES" dirty="0" err="1"/>
              <a:t>User</a:t>
            </a:r>
            <a:r>
              <a:rPr lang="es-ES" dirty="0"/>
              <a:t> </a:t>
            </a:r>
            <a:r>
              <a:rPr lang="es-ES" dirty="0" err="1"/>
              <a:t>Story</a:t>
            </a:r>
            <a:r>
              <a:rPr lang="es-ES" dirty="0"/>
              <a:t> 21</a:t>
            </a:r>
          </a:p>
          <a:p>
            <a:r>
              <a:rPr lang="en-US" sz="1600" dirty="0"/>
              <a:t>Assign table to booking</a:t>
            </a:r>
            <a:endParaRPr lang="es-ES_tradnl" sz="1600" dirty="0"/>
          </a:p>
        </p:txBody>
      </p:sp>
      <p:pic>
        <p:nvPicPr>
          <p:cNvPr id="121" name="Graphic 4">
            <a:extLst>
              <a:ext uri="{FF2B5EF4-FFF2-40B4-BE49-F238E27FC236}">
                <a16:creationId xmlns:a16="http://schemas.microsoft.com/office/drawing/2014/main" id="{25EEA1D4-3AF7-42D7-AE97-AE404AECFAEB}"/>
              </a:ext>
            </a:extLst>
          </p:cNvPr>
          <p:cNvPicPr>
            <a:picLocks noChangeAspect="1"/>
          </p:cNvPicPr>
          <p:nvPr/>
        </p:nvPicPr>
        <p:blipFill rotWithShape="1">
          <a:blip r:embed="rId7">
            <a:extLst>
              <a:ext uri="{96DAC541-7B7A-43D3-8B79-37D633B846F1}">
                <asvg:svgBlip xmlns:asvg="http://schemas.microsoft.com/office/drawing/2016/SVG/main" r:embed="rId8"/>
              </a:ext>
            </a:extLst>
          </a:blip>
          <a:srcRect l="81836" t="-4713" b="16530"/>
          <a:stretch/>
        </p:blipFill>
        <p:spPr>
          <a:xfrm>
            <a:off x="11547793" y="188640"/>
            <a:ext cx="424356" cy="459624"/>
          </a:xfrm>
          <a:prstGeom prst="rect">
            <a:avLst/>
          </a:prstGeom>
        </p:spPr>
      </p:pic>
      <p:sp>
        <p:nvSpPr>
          <p:cNvPr id="122" name="Retângulo 43">
            <a:extLst>
              <a:ext uri="{FF2B5EF4-FFF2-40B4-BE49-F238E27FC236}">
                <a16:creationId xmlns:a16="http://schemas.microsoft.com/office/drawing/2014/main" id="{834ADCB4-BFB1-450D-8F6D-64217F4CD92C}"/>
              </a:ext>
            </a:extLst>
          </p:cNvPr>
          <p:cNvSpPr/>
          <p:nvPr/>
        </p:nvSpPr>
        <p:spPr>
          <a:xfrm>
            <a:off x="191344" y="6515877"/>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59" name="Rectángulo redondeado 58"/>
          <p:cNvSpPr/>
          <p:nvPr/>
        </p:nvSpPr>
        <p:spPr>
          <a:xfrm>
            <a:off x="4313889" y="5735883"/>
            <a:ext cx="3435259" cy="573437"/>
          </a:xfrm>
          <a:prstGeom prst="roundRect">
            <a:avLst/>
          </a:prstGeom>
          <a:noFill/>
          <a:ln w="19050">
            <a:solidFill>
              <a:schemeClr val="accent3"/>
            </a:solidFill>
            <a:prstDash val="dash"/>
          </a:ln>
        </p:spPr>
        <p:style>
          <a:lnRef idx="2">
            <a:schemeClr val="dk1"/>
          </a:lnRef>
          <a:fillRef idx="1">
            <a:schemeClr val="lt1"/>
          </a:fillRef>
          <a:effectRef idx="0">
            <a:schemeClr val="dk1"/>
          </a:effectRef>
          <a:fontRef idx="minor">
            <a:schemeClr val="dk1"/>
          </a:fontRef>
        </p:style>
        <p:txBody>
          <a:bodyPr rtlCol="0" anchor="ctr"/>
          <a:lstStyle/>
          <a:p>
            <a:pPr lvl="0" algn="ctr"/>
            <a:r>
              <a:rPr lang="fr-BE" sz="1600" dirty="0"/>
              <a:t>Size:</a:t>
            </a:r>
            <a:endParaRPr lang="fr-BE" sz="1600" b="1" dirty="0"/>
          </a:p>
        </p:txBody>
      </p:sp>
      <p:sp>
        <p:nvSpPr>
          <p:cNvPr id="60" name="Rectángulo redondeado 59"/>
          <p:cNvSpPr/>
          <p:nvPr/>
        </p:nvSpPr>
        <p:spPr>
          <a:xfrm>
            <a:off x="501310" y="5735883"/>
            <a:ext cx="3435259" cy="573437"/>
          </a:xfrm>
          <a:prstGeom prst="roundRect">
            <a:avLst/>
          </a:prstGeom>
          <a:noFill/>
          <a:ln w="19050">
            <a:solidFill>
              <a:schemeClr val="accent3"/>
            </a:solidFill>
            <a:prstDash val="dash"/>
          </a:ln>
        </p:spPr>
        <p:style>
          <a:lnRef idx="2">
            <a:schemeClr val="dk1"/>
          </a:lnRef>
          <a:fillRef idx="1">
            <a:schemeClr val="lt1"/>
          </a:fillRef>
          <a:effectRef idx="0">
            <a:schemeClr val="dk1"/>
          </a:effectRef>
          <a:fontRef idx="minor">
            <a:schemeClr val="dk1"/>
          </a:fontRef>
        </p:style>
        <p:txBody>
          <a:bodyPr rtlCol="0" anchor="ctr"/>
          <a:lstStyle/>
          <a:p>
            <a:pPr lvl="0" algn="ctr"/>
            <a:r>
              <a:rPr lang="fr-BE" sz="1600" dirty="0" err="1"/>
              <a:t>Priority:</a:t>
            </a:r>
            <a:r>
              <a:rPr lang="fr-BE" sz="1600" b="1" dirty="0" err="1"/>
              <a:t>Low</a:t>
            </a:r>
            <a:endParaRPr lang="fr-BE" sz="1600" b="1" dirty="0"/>
          </a:p>
        </p:txBody>
      </p:sp>
      <p:sp>
        <p:nvSpPr>
          <p:cNvPr id="61" name="Rectángulo redondeado 60"/>
          <p:cNvSpPr/>
          <p:nvPr/>
        </p:nvSpPr>
        <p:spPr>
          <a:xfrm>
            <a:off x="8079972" y="5735883"/>
            <a:ext cx="3435259" cy="573437"/>
          </a:xfrm>
          <a:prstGeom prst="roundRect">
            <a:avLst/>
          </a:prstGeom>
          <a:noFill/>
          <a:ln w="19050">
            <a:solidFill>
              <a:schemeClr val="bg2">
                <a:lumMod val="50000"/>
              </a:schemeClr>
            </a:solidFill>
            <a:prstDash val="dash"/>
          </a:ln>
        </p:spPr>
        <p:style>
          <a:lnRef idx="2">
            <a:schemeClr val="dk1"/>
          </a:lnRef>
          <a:fillRef idx="1">
            <a:schemeClr val="lt1"/>
          </a:fillRef>
          <a:effectRef idx="0">
            <a:schemeClr val="dk1"/>
          </a:effectRef>
          <a:fontRef idx="minor">
            <a:schemeClr val="dk1"/>
          </a:fontRef>
        </p:style>
        <p:txBody>
          <a:bodyPr rtlCol="0" anchor="ctr"/>
          <a:lstStyle/>
          <a:p>
            <a:pPr lvl="0" algn="ctr"/>
            <a:r>
              <a:rPr lang="fr-BE" sz="1600" dirty="0" err="1">
                <a:solidFill>
                  <a:schemeClr val="bg2">
                    <a:lumMod val="50000"/>
                  </a:schemeClr>
                </a:solidFill>
              </a:rPr>
              <a:t>Dependency</a:t>
            </a:r>
            <a:r>
              <a:rPr lang="fr-BE" sz="1600" dirty="0">
                <a:solidFill>
                  <a:schemeClr val="bg2">
                    <a:lumMod val="50000"/>
                  </a:schemeClr>
                </a:solidFill>
              </a:rPr>
              <a:t>: user story 4,5</a:t>
            </a:r>
          </a:p>
        </p:txBody>
      </p:sp>
      <p:sp>
        <p:nvSpPr>
          <p:cNvPr id="14" name="Rectangle 79">
            <a:extLst>
              <a:ext uri="{FF2B5EF4-FFF2-40B4-BE49-F238E27FC236}">
                <a16:creationId xmlns:a16="http://schemas.microsoft.com/office/drawing/2014/main" id="{3CB99149-1DB0-4C56-A165-C31F1B62ABE2}"/>
              </a:ext>
            </a:extLst>
          </p:cNvPr>
          <p:cNvSpPr/>
          <p:nvPr>
            <p:custDataLst>
              <p:tags r:id="rId1"/>
            </p:custDataLst>
          </p:nvPr>
        </p:nvSpPr>
        <p:spPr>
          <a:xfrm>
            <a:off x="3647728" y="395908"/>
            <a:ext cx="6624736" cy="762708"/>
          </a:xfrm>
          <a:prstGeom prst="wedgeRectCallout">
            <a:avLst>
              <a:gd name="adj1" fmla="val -68690"/>
              <a:gd name="adj2" fmla="val 63466"/>
            </a:avLst>
          </a:prstGeom>
          <a:solidFill>
            <a:schemeClr val="bg2"/>
          </a:solidFill>
          <a:ln w="12700" cap="flat" cmpd="sng" algn="ctr">
            <a:noFill/>
            <a:prstDash val="solid"/>
            <a:miter lim="800000"/>
          </a:ln>
          <a:effectLst/>
        </p:spPr>
        <p:txBody>
          <a:bodyPr lIns="180000" tIns="180000" rIns="180000" bIns="180000" rtlCol="0" anchor="t"/>
          <a:lstStyle/>
          <a:p>
            <a:pPr defTabSz="844083">
              <a:defRPr/>
            </a:pPr>
            <a:r>
              <a:rPr lang="en-US" sz="1200" b="1" kern="0" dirty="0">
                <a:cs typeface="Arial"/>
              </a:rPr>
              <a:t>I want</a:t>
            </a:r>
          </a:p>
          <a:p>
            <a:pPr defTabSz="844083">
              <a:defRPr/>
            </a:pPr>
            <a:r>
              <a:rPr lang="en-US" sz="1200" kern="0" dirty="0">
                <a:cs typeface="Arial"/>
              </a:rPr>
              <a:t>to check available tables one hour before the time of the booking</a:t>
            </a:r>
            <a:endParaRPr lang="en-US" sz="1200" b="1" kern="0" dirty="0">
              <a:cs typeface="Arial"/>
            </a:endParaRPr>
          </a:p>
        </p:txBody>
      </p:sp>
      <p:sp>
        <p:nvSpPr>
          <p:cNvPr id="15" name="Rectangle 79">
            <a:extLst>
              <a:ext uri="{FF2B5EF4-FFF2-40B4-BE49-F238E27FC236}">
                <a16:creationId xmlns:a16="http://schemas.microsoft.com/office/drawing/2014/main" id="{3CB99149-1DB0-4C56-A165-C31F1B62ABE2}"/>
              </a:ext>
            </a:extLst>
          </p:cNvPr>
          <p:cNvSpPr/>
          <p:nvPr>
            <p:custDataLst>
              <p:tags r:id="rId2"/>
            </p:custDataLst>
          </p:nvPr>
        </p:nvSpPr>
        <p:spPr>
          <a:xfrm>
            <a:off x="3647728" y="1268760"/>
            <a:ext cx="6624736" cy="703309"/>
          </a:xfrm>
          <a:prstGeom prst="wedgeRectCallout">
            <a:avLst>
              <a:gd name="adj1" fmla="val -69600"/>
              <a:gd name="adj2" fmla="val -7548"/>
            </a:avLst>
          </a:prstGeom>
          <a:solidFill>
            <a:schemeClr val="bg2"/>
          </a:solidFill>
          <a:ln w="12700" cap="flat" cmpd="sng" algn="ctr">
            <a:noFill/>
            <a:prstDash val="solid"/>
            <a:miter lim="800000"/>
          </a:ln>
          <a:effectLst/>
        </p:spPr>
        <p:txBody>
          <a:bodyPr lIns="180000" tIns="180000" rIns="180000" bIns="180000" rtlCol="0" anchor="t"/>
          <a:lstStyle/>
          <a:p>
            <a:pPr defTabSz="844083">
              <a:defRPr/>
            </a:pPr>
            <a:r>
              <a:rPr lang="en-US" sz="1200" b="1" kern="0" dirty="0">
                <a:cs typeface="Arial"/>
              </a:rPr>
              <a:t>So that </a:t>
            </a:r>
          </a:p>
          <a:p>
            <a:pPr defTabSz="844083">
              <a:defRPr/>
            </a:pPr>
            <a:r>
              <a:rPr lang="en-US" sz="1200" kern="0" dirty="0">
                <a:cs typeface="Arial"/>
              </a:rPr>
              <a:t>I assign the booking the best table for that booking </a:t>
            </a:r>
            <a:endParaRPr lang="en-US" sz="1200" b="1" kern="0" dirty="0">
              <a:cs typeface="Arial"/>
            </a:endParaRPr>
          </a:p>
        </p:txBody>
      </p:sp>
      <p:sp>
        <p:nvSpPr>
          <p:cNvPr id="2" name="Rectángulo redondeado 1"/>
          <p:cNvSpPr/>
          <p:nvPr/>
        </p:nvSpPr>
        <p:spPr>
          <a:xfrm>
            <a:off x="3660820" y="2276872"/>
            <a:ext cx="6611644" cy="2712281"/>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ES_tradnl" sz="1000" b="1" dirty="0" err="1"/>
              <a:t>Acceptance</a:t>
            </a:r>
            <a:r>
              <a:rPr lang="es-ES_tradnl" sz="1000" b="1" dirty="0"/>
              <a:t> </a:t>
            </a:r>
            <a:r>
              <a:rPr lang="es-ES_tradnl" sz="1000" b="1" dirty="0" err="1"/>
              <a:t>Criteria</a:t>
            </a:r>
            <a:r>
              <a:rPr lang="es-ES_tradnl" sz="1000" b="1" dirty="0"/>
              <a:t>:</a:t>
            </a:r>
          </a:p>
          <a:p>
            <a:pPr marL="171450" indent="-171450">
              <a:spcAft>
                <a:spcPts val="600"/>
              </a:spcAft>
              <a:buFont typeface="Arial" panose="020B0604020202020204" pitchFamily="34" charset="0"/>
              <a:buChar char="•"/>
            </a:pPr>
            <a:r>
              <a:rPr lang="en-US" sz="1000" dirty="0"/>
              <a:t>The system must find a table for a given date and time where seats of guests &gt;= Count of invited guests plus one. In case of no results, decline booking and send error message to the booking owner. In case of any result, make a reservation for table.</a:t>
            </a:r>
          </a:p>
          <a:p>
            <a:pPr marL="171450" indent="-171450">
              <a:spcAft>
                <a:spcPts val="600"/>
              </a:spcAft>
              <a:buFont typeface="Arial" panose="020B0604020202020204" pitchFamily="34" charset="0"/>
              <a:buChar char="•"/>
            </a:pPr>
            <a:r>
              <a:rPr lang="en-US" sz="1000" dirty="0"/>
              <a:t>For each decline of a guest done after the assignation, remove guest and search with reduced number for new table. In case table is found, reserve it and remove reservation from previous table. In case not, do not change the reservation.</a:t>
            </a:r>
          </a:p>
        </p:txBody>
      </p:sp>
      <p:grpSp>
        <p:nvGrpSpPr>
          <p:cNvPr id="4" name="Group 3">
            <a:extLst>
              <a:ext uri="{FF2B5EF4-FFF2-40B4-BE49-F238E27FC236}">
                <a16:creationId xmlns:a16="http://schemas.microsoft.com/office/drawing/2014/main" id="{39954641-1C99-460D-9819-20BD83949B19}"/>
              </a:ext>
            </a:extLst>
          </p:cNvPr>
          <p:cNvGrpSpPr/>
          <p:nvPr/>
        </p:nvGrpSpPr>
        <p:grpSpPr>
          <a:xfrm>
            <a:off x="577399" y="1421161"/>
            <a:ext cx="1987296" cy="2353056"/>
            <a:chOff x="577399" y="1421161"/>
            <a:chExt cx="1987296" cy="2353056"/>
          </a:xfrm>
        </p:grpSpPr>
        <p:pic>
          <p:nvPicPr>
            <p:cNvPr id="20" name="Imagen 18">
              <a:extLst>
                <a:ext uri="{FF2B5EF4-FFF2-40B4-BE49-F238E27FC236}">
                  <a16:creationId xmlns:a16="http://schemas.microsoft.com/office/drawing/2014/main" id="{75660753-C186-48F2-9671-369193AA8AF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77399" y="1421161"/>
              <a:ext cx="1987296" cy="2353056"/>
            </a:xfrm>
            <a:prstGeom prst="rect">
              <a:avLst/>
            </a:prstGeom>
          </p:spPr>
        </p:pic>
        <p:sp>
          <p:nvSpPr>
            <p:cNvPr id="21" name="Rectangle 20">
              <a:extLst>
                <a:ext uri="{FF2B5EF4-FFF2-40B4-BE49-F238E27FC236}">
                  <a16:creationId xmlns:a16="http://schemas.microsoft.com/office/drawing/2014/main" id="{3E0CD5B1-32A2-44C3-9975-7AD242014FAE}"/>
                </a:ext>
              </a:extLst>
            </p:cNvPr>
            <p:cNvSpPr/>
            <p:nvPr/>
          </p:nvSpPr>
          <p:spPr>
            <a:xfrm>
              <a:off x="911424" y="3253423"/>
              <a:ext cx="1322798" cy="307777"/>
            </a:xfrm>
            <a:prstGeom prst="rect">
              <a:avLst/>
            </a:prstGeom>
          </p:spPr>
          <p:txBody>
            <a:bodyPr wrap="none">
              <a:spAutoFit/>
            </a:bodyPr>
            <a:lstStyle/>
            <a:p>
              <a:r>
                <a:rPr lang="es-ES_tradnl" sz="1400" b="1" dirty="0" err="1"/>
                <a:t>MyThaiStar</a:t>
              </a:r>
              <a:endParaRPr lang="es-ES_tradnl" sz="1400" b="1" dirty="0"/>
            </a:p>
          </p:txBody>
        </p:sp>
      </p:grpSp>
    </p:spTree>
    <p:extLst>
      <p:ext uri="{BB962C8B-B14F-4D97-AF65-F5344CB8AC3E}">
        <p14:creationId xmlns:p14="http://schemas.microsoft.com/office/powerpoint/2010/main" val="66475397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Rectangle 65">
            <a:extLst>
              <a:ext uri="{FF2B5EF4-FFF2-40B4-BE49-F238E27FC236}">
                <a16:creationId xmlns:a16="http://schemas.microsoft.com/office/drawing/2014/main" id="{C50C01FB-E2BF-4470-A153-6F7BF3CCF3F9}"/>
              </a:ext>
            </a:extLst>
          </p:cNvPr>
          <p:cNvSpPr/>
          <p:nvPr/>
        </p:nvSpPr>
        <p:spPr>
          <a:xfrm>
            <a:off x="0" y="5337039"/>
            <a:ext cx="12192000" cy="154834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pic>
        <p:nvPicPr>
          <p:cNvPr id="67" name="Graphic 13">
            <a:extLst>
              <a:ext uri="{FF2B5EF4-FFF2-40B4-BE49-F238E27FC236}">
                <a16:creationId xmlns:a16="http://schemas.microsoft.com/office/drawing/2014/main" id="{CBFCF213-9AB8-422B-8F8D-9F6A01ED15F1}"/>
              </a:ext>
            </a:extLst>
          </p:cNvPr>
          <p:cNvPicPr>
            <a:picLocks noChangeAspect="1"/>
          </p:cNvPicPr>
          <p:nvPr/>
        </p:nvPicPr>
        <p:blipFill>
          <a:blip r:embed="rId5">
            <a:extLst>
              <a:ext uri="{96DAC541-7B7A-43D3-8B79-37D633B846F1}">
                <asvg:svgBlip xmlns:asvg="http://schemas.microsoft.com/office/drawing/2016/SVG/main" r:embed="rId6"/>
              </a:ext>
            </a:extLst>
          </a:blip>
          <a:srcRect r="13305" b="8553"/>
          <a:stretch>
            <a:fillRect/>
          </a:stretch>
        </p:blipFill>
        <p:spPr>
          <a:xfrm rot="19314106">
            <a:off x="10091405" y="-166653"/>
            <a:ext cx="3522628" cy="5177025"/>
          </a:xfrm>
          <a:custGeom>
            <a:avLst/>
            <a:gdLst>
              <a:gd name="connsiteX0" fmla="*/ 3522628 w 3522628"/>
              <a:gd name="connsiteY0" fmla="*/ 891962 h 5177025"/>
              <a:gd name="connsiteX1" fmla="*/ 162923 w 3522628"/>
              <a:gd name="connsiteY1" fmla="*/ 5177025 h 5177025"/>
              <a:gd name="connsiteX2" fmla="*/ 0 w 3522628"/>
              <a:gd name="connsiteY2" fmla="*/ 5049285 h 5177025"/>
              <a:gd name="connsiteX3" fmla="*/ 0 w 3522628"/>
              <a:gd name="connsiteY3" fmla="*/ 1923687 h 5177025"/>
              <a:gd name="connsiteX4" fmla="*/ 1508267 w 3522628"/>
              <a:gd name="connsiteY4" fmla="*/ 0 h 5177025"/>
              <a:gd name="connsiteX5" fmla="*/ 2384994 w 3522628"/>
              <a:gd name="connsiteY5" fmla="*/ 0 h 51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2628" h="5177025">
                <a:moveTo>
                  <a:pt x="3522628" y="891962"/>
                </a:moveTo>
                <a:lnTo>
                  <a:pt x="162923" y="5177025"/>
                </a:lnTo>
                <a:lnTo>
                  <a:pt x="0" y="5049285"/>
                </a:lnTo>
                <a:lnTo>
                  <a:pt x="0" y="1923687"/>
                </a:lnTo>
                <a:lnTo>
                  <a:pt x="1508267" y="0"/>
                </a:lnTo>
                <a:lnTo>
                  <a:pt x="2384994" y="0"/>
                </a:lnTo>
                <a:close/>
              </a:path>
            </a:pathLst>
          </a:custGeom>
        </p:spPr>
      </p:pic>
      <p:sp>
        <p:nvSpPr>
          <p:cNvPr id="68" name="Title 8"/>
          <p:cNvSpPr txBox="1">
            <a:spLocks/>
          </p:cNvSpPr>
          <p:nvPr/>
        </p:nvSpPr>
        <p:spPr>
          <a:xfrm>
            <a:off x="247310" y="230111"/>
            <a:ext cx="11016604" cy="863600"/>
          </a:xfrm>
          <a:prstGeom prst="rect">
            <a:avLst/>
          </a:prstGeom>
        </p:spPr>
        <p:txBody>
          <a:bodyPr/>
          <a:lstStyle>
            <a:lvl1pPr algn="l" defTabSz="914400" rtl="0" eaLnBrk="1" latinLnBrk="0" hangingPunct="1">
              <a:lnSpc>
                <a:spcPts val="3000"/>
              </a:lnSpc>
              <a:spcBef>
                <a:spcPct val="0"/>
              </a:spcBef>
              <a:buNone/>
              <a:defRPr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a:lstStyle>
          <a:p>
            <a:r>
              <a:rPr lang="es-ES" dirty="0" err="1"/>
              <a:t>User</a:t>
            </a:r>
            <a:r>
              <a:rPr lang="es-ES" dirty="0"/>
              <a:t> </a:t>
            </a:r>
            <a:r>
              <a:rPr lang="es-ES" dirty="0" err="1"/>
              <a:t>Story</a:t>
            </a:r>
            <a:r>
              <a:rPr lang="es-ES" dirty="0"/>
              <a:t> 22</a:t>
            </a:r>
          </a:p>
          <a:p>
            <a:r>
              <a:rPr lang="en-US" sz="1600" dirty="0"/>
              <a:t>Delete Booking</a:t>
            </a:r>
            <a:endParaRPr lang="es-ES_tradnl" sz="1600" dirty="0"/>
          </a:p>
        </p:txBody>
      </p:sp>
      <p:pic>
        <p:nvPicPr>
          <p:cNvPr id="121" name="Graphic 4">
            <a:extLst>
              <a:ext uri="{FF2B5EF4-FFF2-40B4-BE49-F238E27FC236}">
                <a16:creationId xmlns:a16="http://schemas.microsoft.com/office/drawing/2014/main" id="{25EEA1D4-3AF7-42D7-AE97-AE404AECFAEB}"/>
              </a:ext>
            </a:extLst>
          </p:cNvPr>
          <p:cNvPicPr>
            <a:picLocks noChangeAspect="1"/>
          </p:cNvPicPr>
          <p:nvPr/>
        </p:nvPicPr>
        <p:blipFill rotWithShape="1">
          <a:blip r:embed="rId7">
            <a:extLst>
              <a:ext uri="{96DAC541-7B7A-43D3-8B79-37D633B846F1}">
                <asvg:svgBlip xmlns:asvg="http://schemas.microsoft.com/office/drawing/2016/SVG/main" r:embed="rId8"/>
              </a:ext>
            </a:extLst>
          </a:blip>
          <a:srcRect l="81836" t="-4713" b="16530"/>
          <a:stretch/>
        </p:blipFill>
        <p:spPr>
          <a:xfrm>
            <a:off x="11547793" y="188640"/>
            <a:ext cx="424356" cy="459624"/>
          </a:xfrm>
          <a:prstGeom prst="rect">
            <a:avLst/>
          </a:prstGeom>
        </p:spPr>
      </p:pic>
      <p:sp>
        <p:nvSpPr>
          <p:cNvPr id="122" name="Retângulo 43">
            <a:extLst>
              <a:ext uri="{FF2B5EF4-FFF2-40B4-BE49-F238E27FC236}">
                <a16:creationId xmlns:a16="http://schemas.microsoft.com/office/drawing/2014/main" id="{834ADCB4-BFB1-450D-8F6D-64217F4CD92C}"/>
              </a:ext>
            </a:extLst>
          </p:cNvPr>
          <p:cNvSpPr/>
          <p:nvPr/>
        </p:nvSpPr>
        <p:spPr>
          <a:xfrm>
            <a:off x="191344" y="6515877"/>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59" name="Rectángulo redondeado 58"/>
          <p:cNvSpPr/>
          <p:nvPr/>
        </p:nvSpPr>
        <p:spPr>
          <a:xfrm>
            <a:off x="4313889" y="5735883"/>
            <a:ext cx="3435259" cy="573437"/>
          </a:xfrm>
          <a:prstGeom prst="roundRect">
            <a:avLst/>
          </a:prstGeom>
          <a:noFill/>
          <a:ln w="19050">
            <a:solidFill>
              <a:schemeClr val="accent3"/>
            </a:solidFill>
            <a:prstDash val="dash"/>
          </a:ln>
        </p:spPr>
        <p:style>
          <a:lnRef idx="2">
            <a:schemeClr val="dk1"/>
          </a:lnRef>
          <a:fillRef idx="1">
            <a:schemeClr val="lt1"/>
          </a:fillRef>
          <a:effectRef idx="0">
            <a:schemeClr val="dk1"/>
          </a:effectRef>
          <a:fontRef idx="minor">
            <a:schemeClr val="dk1"/>
          </a:fontRef>
        </p:style>
        <p:txBody>
          <a:bodyPr rtlCol="0" anchor="ctr"/>
          <a:lstStyle/>
          <a:p>
            <a:pPr lvl="0" algn="ctr"/>
            <a:r>
              <a:rPr lang="fr-BE" sz="1600" dirty="0"/>
              <a:t>Size:</a:t>
            </a:r>
            <a:endParaRPr lang="fr-BE" sz="1600" b="1" dirty="0"/>
          </a:p>
        </p:txBody>
      </p:sp>
      <p:sp>
        <p:nvSpPr>
          <p:cNvPr id="60" name="Rectángulo redondeado 59"/>
          <p:cNvSpPr/>
          <p:nvPr/>
        </p:nvSpPr>
        <p:spPr>
          <a:xfrm>
            <a:off x="501310" y="5735883"/>
            <a:ext cx="3435259" cy="573437"/>
          </a:xfrm>
          <a:prstGeom prst="roundRect">
            <a:avLst/>
          </a:prstGeom>
          <a:noFill/>
          <a:ln w="19050">
            <a:solidFill>
              <a:schemeClr val="accent3"/>
            </a:solidFill>
            <a:prstDash val="dash"/>
          </a:ln>
        </p:spPr>
        <p:style>
          <a:lnRef idx="2">
            <a:schemeClr val="dk1"/>
          </a:lnRef>
          <a:fillRef idx="1">
            <a:schemeClr val="lt1"/>
          </a:fillRef>
          <a:effectRef idx="0">
            <a:schemeClr val="dk1"/>
          </a:effectRef>
          <a:fontRef idx="minor">
            <a:schemeClr val="dk1"/>
          </a:fontRef>
        </p:style>
        <p:txBody>
          <a:bodyPr rtlCol="0" anchor="ctr"/>
          <a:lstStyle/>
          <a:p>
            <a:pPr lvl="0" algn="ctr"/>
            <a:r>
              <a:rPr lang="fr-BE" sz="1600" dirty="0" err="1"/>
              <a:t>Priority:</a:t>
            </a:r>
            <a:r>
              <a:rPr lang="fr-BE" sz="1600" b="1" dirty="0" err="1"/>
              <a:t>Low</a:t>
            </a:r>
            <a:endParaRPr lang="fr-BE" sz="1600" b="1" dirty="0"/>
          </a:p>
        </p:txBody>
      </p:sp>
      <p:sp>
        <p:nvSpPr>
          <p:cNvPr id="61" name="Rectángulo redondeado 60"/>
          <p:cNvSpPr/>
          <p:nvPr/>
        </p:nvSpPr>
        <p:spPr>
          <a:xfrm>
            <a:off x="8079972" y="5735883"/>
            <a:ext cx="3435259" cy="573437"/>
          </a:xfrm>
          <a:prstGeom prst="roundRect">
            <a:avLst/>
          </a:prstGeom>
          <a:noFill/>
          <a:ln w="19050">
            <a:solidFill>
              <a:schemeClr val="bg2">
                <a:lumMod val="50000"/>
              </a:schemeClr>
            </a:solidFill>
            <a:prstDash val="dash"/>
          </a:ln>
        </p:spPr>
        <p:style>
          <a:lnRef idx="2">
            <a:schemeClr val="dk1"/>
          </a:lnRef>
          <a:fillRef idx="1">
            <a:schemeClr val="lt1"/>
          </a:fillRef>
          <a:effectRef idx="0">
            <a:schemeClr val="dk1"/>
          </a:effectRef>
          <a:fontRef idx="minor">
            <a:schemeClr val="dk1"/>
          </a:fontRef>
        </p:style>
        <p:txBody>
          <a:bodyPr rtlCol="0" anchor="ctr"/>
          <a:lstStyle/>
          <a:p>
            <a:pPr lvl="0" algn="ctr"/>
            <a:r>
              <a:rPr lang="fr-BE" sz="1600" dirty="0" err="1">
                <a:solidFill>
                  <a:schemeClr val="bg2">
                    <a:lumMod val="50000"/>
                  </a:schemeClr>
                </a:solidFill>
              </a:rPr>
              <a:t>Dependency</a:t>
            </a:r>
            <a:r>
              <a:rPr lang="fr-BE" sz="1600" dirty="0">
                <a:solidFill>
                  <a:schemeClr val="bg2">
                    <a:lumMod val="50000"/>
                  </a:schemeClr>
                </a:solidFill>
              </a:rPr>
              <a:t>: user story 4,5,21</a:t>
            </a:r>
          </a:p>
        </p:txBody>
      </p:sp>
      <p:sp>
        <p:nvSpPr>
          <p:cNvPr id="14" name="Rectangle 79">
            <a:extLst>
              <a:ext uri="{FF2B5EF4-FFF2-40B4-BE49-F238E27FC236}">
                <a16:creationId xmlns:a16="http://schemas.microsoft.com/office/drawing/2014/main" id="{3CB99149-1DB0-4C56-A165-C31F1B62ABE2}"/>
              </a:ext>
            </a:extLst>
          </p:cNvPr>
          <p:cNvSpPr/>
          <p:nvPr>
            <p:custDataLst>
              <p:tags r:id="rId1"/>
            </p:custDataLst>
          </p:nvPr>
        </p:nvSpPr>
        <p:spPr>
          <a:xfrm>
            <a:off x="3647728" y="395908"/>
            <a:ext cx="6624736" cy="762708"/>
          </a:xfrm>
          <a:prstGeom prst="wedgeRectCallout">
            <a:avLst>
              <a:gd name="adj1" fmla="val -68690"/>
              <a:gd name="adj2" fmla="val 63466"/>
            </a:avLst>
          </a:prstGeom>
          <a:solidFill>
            <a:schemeClr val="bg2"/>
          </a:solidFill>
          <a:ln w="12700" cap="flat" cmpd="sng" algn="ctr">
            <a:noFill/>
            <a:prstDash val="solid"/>
            <a:miter lim="800000"/>
          </a:ln>
          <a:effectLst/>
        </p:spPr>
        <p:txBody>
          <a:bodyPr lIns="180000" tIns="180000" rIns="180000" bIns="180000" rtlCol="0" anchor="t"/>
          <a:lstStyle/>
          <a:p>
            <a:pPr defTabSz="844083">
              <a:defRPr/>
            </a:pPr>
            <a:r>
              <a:rPr lang="en-US" sz="1200" b="1" kern="0" dirty="0">
                <a:cs typeface="Arial"/>
              </a:rPr>
              <a:t>I want</a:t>
            </a:r>
          </a:p>
          <a:p>
            <a:pPr defTabSz="844083">
              <a:defRPr/>
            </a:pPr>
            <a:r>
              <a:rPr lang="en-US" sz="1200" kern="0" dirty="0">
                <a:cs typeface="Arial"/>
              </a:rPr>
              <a:t>to delete the bookings that have been declined</a:t>
            </a:r>
            <a:endParaRPr lang="en-US" sz="1200" b="1" kern="0" dirty="0">
              <a:cs typeface="Arial"/>
            </a:endParaRPr>
          </a:p>
        </p:txBody>
      </p:sp>
      <p:sp>
        <p:nvSpPr>
          <p:cNvPr id="15" name="Rectangle 79">
            <a:extLst>
              <a:ext uri="{FF2B5EF4-FFF2-40B4-BE49-F238E27FC236}">
                <a16:creationId xmlns:a16="http://schemas.microsoft.com/office/drawing/2014/main" id="{3CB99149-1DB0-4C56-A165-C31F1B62ABE2}"/>
              </a:ext>
            </a:extLst>
          </p:cNvPr>
          <p:cNvSpPr/>
          <p:nvPr>
            <p:custDataLst>
              <p:tags r:id="rId2"/>
            </p:custDataLst>
          </p:nvPr>
        </p:nvSpPr>
        <p:spPr>
          <a:xfrm>
            <a:off x="3647728" y="1268760"/>
            <a:ext cx="6624736" cy="703309"/>
          </a:xfrm>
          <a:prstGeom prst="wedgeRectCallout">
            <a:avLst>
              <a:gd name="adj1" fmla="val -69600"/>
              <a:gd name="adj2" fmla="val -7548"/>
            </a:avLst>
          </a:prstGeom>
          <a:solidFill>
            <a:schemeClr val="bg2"/>
          </a:solidFill>
          <a:ln w="12700" cap="flat" cmpd="sng" algn="ctr">
            <a:noFill/>
            <a:prstDash val="solid"/>
            <a:miter lim="800000"/>
          </a:ln>
          <a:effectLst/>
        </p:spPr>
        <p:txBody>
          <a:bodyPr lIns="180000" tIns="180000" rIns="180000" bIns="180000" rtlCol="0" anchor="t"/>
          <a:lstStyle/>
          <a:p>
            <a:pPr defTabSz="844083">
              <a:defRPr/>
            </a:pPr>
            <a:r>
              <a:rPr lang="en-US" sz="1200" b="1" kern="0" dirty="0">
                <a:cs typeface="Arial"/>
              </a:rPr>
              <a:t>So that </a:t>
            </a:r>
          </a:p>
          <a:p>
            <a:pPr defTabSz="844083">
              <a:defRPr/>
            </a:pPr>
            <a:r>
              <a:rPr lang="en-US" sz="1200" kern="0" dirty="0">
                <a:cs typeface="Arial"/>
              </a:rPr>
              <a:t>I release all the resources (e.g. table, food) that were locked for that booking</a:t>
            </a:r>
            <a:endParaRPr lang="en-US" sz="1200" b="1" kern="0" dirty="0">
              <a:cs typeface="Arial"/>
            </a:endParaRPr>
          </a:p>
        </p:txBody>
      </p:sp>
      <p:sp>
        <p:nvSpPr>
          <p:cNvPr id="2" name="Rectángulo redondeado 1"/>
          <p:cNvSpPr/>
          <p:nvPr/>
        </p:nvSpPr>
        <p:spPr>
          <a:xfrm>
            <a:off x="3660820" y="2276872"/>
            <a:ext cx="6611644" cy="2712281"/>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ES_tradnl" sz="1000" b="1" dirty="0" err="1"/>
              <a:t>Acceptance</a:t>
            </a:r>
            <a:r>
              <a:rPr lang="es-ES_tradnl" sz="1000" b="1" dirty="0"/>
              <a:t> </a:t>
            </a:r>
            <a:r>
              <a:rPr lang="es-ES_tradnl" sz="1000" b="1" dirty="0" err="1"/>
              <a:t>Criteria</a:t>
            </a:r>
            <a:r>
              <a:rPr lang="es-ES_tradnl" sz="1000" b="1" dirty="0"/>
              <a:t>:</a:t>
            </a:r>
          </a:p>
          <a:p>
            <a:pPr marL="171450" indent="-171450">
              <a:spcAft>
                <a:spcPts val="600"/>
              </a:spcAft>
              <a:buFont typeface="Arial" panose="020B0604020202020204" pitchFamily="34" charset="0"/>
              <a:buChar char="•"/>
            </a:pPr>
            <a:r>
              <a:rPr lang="en-US" sz="1000" dirty="0"/>
              <a:t>If a booking is declined the system must delete the booking and all the associated orders.</a:t>
            </a:r>
          </a:p>
          <a:p>
            <a:pPr marL="171450" indent="-171450">
              <a:spcAft>
                <a:spcPts val="600"/>
              </a:spcAft>
              <a:buFont typeface="Arial" panose="020B0604020202020204" pitchFamily="34" charset="0"/>
              <a:buChar char="•"/>
            </a:pPr>
            <a:r>
              <a:rPr lang="en-US" sz="1000" dirty="0"/>
              <a:t>An email to every guest involved must be sent.</a:t>
            </a:r>
          </a:p>
        </p:txBody>
      </p:sp>
      <p:grpSp>
        <p:nvGrpSpPr>
          <p:cNvPr id="4" name="Group 3">
            <a:extLst>
              <a:ext uri="{FF2B5EF4-FFF2-40B4-BE49-F238E27FC236}">
                <a16:creationId xmlns:a16="http://schemas.microsoft.com/office/drawing/2014/main" id="{39954641-1C99-460D-9819-20BD83949B19}"/>
              </a:ext>
            </a:extLst>
          </p:cNvPr>
          <p:cNvGrpSpPr/>
          <p:nvPr/>
        </p:nvGrpSpPr>
        <p:grpSpPr>
          <a:xfrm>
            <a:off x="577399" y="1421161"/>
            <a:ext cx="1987296" cy="2353056"/>
            <a:chOff x="577399" y="1421161"/>
            <a:chExt cx="1987296" cy="2353056"/>
          </a:xfrm>
        </p:grpSpPr>
        <p:pic>
          <p:nvPicPr>
            <p:cNvPr id="20" name="Imagen 18">
              <a:extLst>
                <a:ext uri="{FF2B5EF4-FFF2-40B4-BE49-F238E27FC236}">
                  <a16:creationId xmlns:a16="http://schemas.microsoft.com/office/drawing/2014/main" id="{75660753-C186-48F2-9671-369193AA8AF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77399" y="1421161"/>
              <a:ext cx="1987296" cy="2353056"/>
            </a:xfrm>
            <a:prstGeom prst="rect">
              <a:avLst/>
            </a:prstGeom>
          </p:spPr>
        </p:pic>
        <p:sp>
          <p:nvSpPr>
            <p:cNvPr id="21" name="Rectangle 20">
              <a:extLst>
                <a:ext uri="{FF2B5EF4-FFF2-40B4-BE49-F238E27FC236}">
                  <a16:creationId xmlns:a16="http://schemas.microsoft.com/office/drawing/2014/main" id="{3E0CD5B1-32A2-44C3-9975-7AD242014FAE}"/>
                </a:ext>
              </a:extLst>
            </p:cNvPr>
            <p:cNvSpPr/>
            <p:nvPr/>
          </p:nvSpPr>
          <p:spPr>
            <a:xfrm>
              <a:off x="911424" y="3253423"/>
              <a:ext cx="1322798" cy="307777"/>
            </a:xfrm>
            <a:prstGeom prst="rect">
              <a:avLst/>
            </a:prstGeom>
          </p:spPr>
          <p:txBody>
            <a:bodyPr wrap="none">
              <a:spAutoFit/>
            </a:bodyPr>
            <a:lstStyle/>
            <a:p>
              <a:r>
                <a:rPr lang="es-ES_tradnl" sz="1400" b="1" dirty="0" err="1"/>
                <a:t>MyThaiStar</a:t>
              </a:r>
              <a:endParaRPr lang="es-ES_tradnl" sz="1400" b="1" dirty="0"/>
            </a:p>
          </p:txBody>
        </p:sp>
      </p:grpSp>
    </p:spTree>
    <p:extLst>
      <p:ext uri="{BB962C8B-B14F-4D97-AF65-F5344CB8AC3E}">
        <p14:creationId xmlns:p14="http://schemas.microsoft.com/office/powerpoint/2010/main" val="183086512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 name="Retângulo 43">
            <a:extLst>
              <a:ext uri="{FF2B5EF4-FFF2-40B4-BE49-F238E27FC236}">
                <a16:creationId xmlns:a16="http://schemas.microsoft.com/office/drawing/2014/main" id="{834ADCB4-BFB1-450D-8F6D-64217F4CD92C}"/>
              </a:ext>
            </a:extLst>
          </p:cNvPr>
          <p:cNvSpPr/>
          <p:nvPr/>
        </p:nvSpPr>
        <p:spPr>
          <a:xfrm>
            <a:off x="191344" y="6515877"/>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6" name="TextBox 5">
            <a:extLst>
              <a:ext uri="{FF2B5EF4-FFF2-40B4-BE49-F238E27FC236}">
                <a16:creationId xmlns:a16="http://schemas.microsoft.com/office/drawing/2014/main" id="{BE66596E-F9AB-4F87-8D95-416F7F655B33}"/>
              </a:ext>
            </a:extLst>
          </p:cNvPr>
          <p:cNvSpPr txBox="1"/>
          <p:nvPr/>
        </p:nvSpPr>
        <p:spPr>
          <a:xfrm>
            <a:off x="6008195" y="2204864"/>
            <a:ext cx="5256584" cy="738664"/>
          </a:xfrm>
          <a:prstGeom prst="rect">
            <a:avLst/>
          </a:prstGeom>
          <a:noFill/>
        </p:spPr>
        <p:txBody>
          <a:bodyPr wrap="square" rtlCol="0">
            <a:spAutoFit/>
          </a:bodyPr>
          <a:lstStyle/>
          <a:p>
            <a:pPr>
              <a:lnSpc>
                <a:spcPct val="150000"/>
              </a:lnSpc>
            </a:pPr>
            <a:r>
              <a:rPr lang="en-GB" sz="1400" dirty="0"/>
              <a:t>It contains all functions </a:t>
            </a:r>
            <a:r>
              <a:rPr lang="en-US" sz="1400" dirty="0"/>
              <a:t>a waiter can do with a reservation and/or an order</a:t>
            </a:r>
            <a:r>
              <a:rPr lang="es-ES_tradnl" sz="1400" dirty="0"/>
              <a:t>.</a:t>
            </a:r>
          </a:p>
        </p:txBody>
      </p:sp>
      <p:sp>
        <p:nvSpPr>
          <p:cNvPr id="2" name="Título 1"/>
          <p:cNvSpPr>
            <a:spLocks noGrp="1"/>
          </p:cNvSpPr>
          <p:nvPr>
            <p:ph type="title"/>
          </p:nvPr>
        </p:nvSpPr>
        <p:spPr/>
        <p:txBody>
          <a:bodyPr/>
          <a:lstStyle/>
          <a:p>
            <a:r>
              <a:rPr lang="es-ES_tradnl" dirty="0" err="1"/>
              <a:t>Epic</a:t>
            </a:r>
            <a:r>
              <a:rPr lang="es-ES_tradnl" dirty="0"/>
              <a:t> 7</a:t>
            </a:r>
            <a:br>
              <a:rPr lang="es-ES_tradnl" dirty="0"/>
            </a:br>
            <a:r>
              <a:rPr lang="es-ES_tradnl" sz="1600" dirty="0" err="1"/>
              <a:t>Waiter</a:t>
            </a:r>
            <a:r>
              <a:rPr lang="es-ES_tradnl" sz="1600" dirty="0"/>
              <a:t> </a:t>
            </a:r>
            <a:r>
              <a:rPr lang="es-ES_tradnl" sz="1600" dirty="0" err="1"/>
              <a:t>Cockpit</a:t>
            </a:r>
            <a:endParaRPr lang="es-ES_tradnl" sz="1600" dirty="0"/>
          </a:p>
        </p:txBody>
      </p:sp>
    </p:spTree>
    <p:extLst>
      <p:ext uri="{BB962C8B-B14F-4D97-AF65-F5344CB8AC3E}">
        <p14:creationId xmlns:p14="http://schemas.microsoft.com/office/powerpoint/2010/main" val="403400801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Rectangle 65">
            <a:extLst>
              <a:ext uri="{FF2B5EF4-FFF2-40B4-BE49-F238E27FC236}">
                <a16:creationId xmlns:a16="http://schemas.microsoft.com/office/drawing/2014/main" id="{C50C01FB-E2BF-4470-A153-6F7BF3CCF3F9}"/>
              </a:ext>
            </a:extLst>
          </p:cNvPr>
          <p:cNvSpPr/>
          <p:nvPr/>
        </p:nvSpPr>
        <p:spPr>
          <a:xfrm>
            <a:off x="0" y="5337039"/>
            <a:ext cx="12192000" cy="154834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pic>
        <p:nvPicPr>
          <p:cNvPr id="67" name="Graphic 13">
            <a:extLst>
              <a:ext uri="{FF2B5EF4-FFF2-40B4-BE49-F238E27FC236}">
                <a16:creationId xmlns:a16="http://schemas.microsoft.com/office/drawing/2014/main" id="{CBFCF213-9AB8-422B-8F8D-9F6A01ED15F1}"/>
              </a:ext>
            </a:extLst>
          </p:cNvPr>
          <p:cNvPicPr>
            <a:picLocks noChangeAspect="1"/>
          </p:cNvPicPr>
          <p:nvPr/>
        </p:nvPicPr>
        <p:blipFill>
          <a:blip r:embed="rId5">
            <a:extLst>
              <a:ext uri="{96DAC541-7B7A-43D3-8B79-37D633B846F1}">
                <asvg:svgBlip xmlns:asvg="http://schemas.microsoft.com/office/drawing/2016/SVG/main" r:embed="rId6"/>
              </a:ext>
            </a:extLst>
          </a:blip>
          <a:srcRect r="13305" b="8553"/>
          <a:stretch>
            <a:fillRect/>
          </a:stretch>
        </p:blipFill>
        <p:spPr>
          <a:xfrm rot="19314106">
            <a:off x="10091405" y="-166653"/>
            <a:ext cx="3522628" cy="5177025"/>
          </a:xfrm>
          <a:custGeom>
            <a:avLst/>
            <a:gdLst>
              <a:gd name="connsiteX0" fmla="*/ 3522628 w 3522628"/>
              <a:gd name="connsiteY0" fmla="*/ 891962 h 5177025"/>
              <a:gd name="connsiteX1" fmla="*/ 162923 w 3522628"/>
              <a:gd name="connsiteY1" fmla="*/ 5177025 h 5177025"/>
              <a:gd name="connsiteX2" fmla="*/ 0 w 3522628"/>
              <a:gd name="connsiteY2" fmla="*/ 5049285 h 5177025"/>
              <a:gd name="connsiteX3" fmla="*/ 0 w 3522628"/>
              <a:gd name="connsiteY3" fmla="*/ 1923687 h 5177025"/>
              <a:gd name="connsiteX4" fmla="*/ 1508267 w 3522628"/>
              <a:gd name="connsiteY4" fmla="*/ 0 h 5177025"/>
              <a:gd name="connsiteX5" fmla="*/ 2384994 w 3522628"/>
              <a:gd name="connsiteY5" fmla="*/ 0 h 51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2628" h="5177025">
                <a:moveTo>
                  <a:pt x="3522628" y="891962"/>
                </a:moveTo>
                <a:lnTo>
                  <a:pt x="162923" y="5177025"/>
                </a:lnTo>
                <a:lnTo>
                  <a:pt x="0" y="5049285"/>
                </a:lnTo>
                <a:lnTo>
                  <a:pt x="0" y="1923687"/>
                </a:lnTo>
                <a:lnTo>
                  <a:pt x="1508267" y="0"/>
                </a:lnTo>
                <a:lnTo>
                  <a:pt x="2384994" y="0"/>
                </a:lnTo>
                <a:close/>
              </a:path>
            </a:pathLst>
          </a:custGeom>
        </p:spPr>
      </p:pic>
      <p:sp>
        <p:nvSpPr>
          <p:cNvPr id="68" name="Title 8"/>
          <p:cNvSpPr txBox="1">
            <a:spLocks/>
          </p:cNvSpPr>
          <p:nvPr/>
        </p:nvSpPr>
        <p:spPr>
          <a:xfrm>
            <a:off x="247310" y="230111"/>
            <a:ext cx="11016604" cy="863600"/>
          </a:xfrm>
          <a:prstGeom prst="rect">
            <a:avLst/>
          </a:prstGeom>
        </p:spPr>
        <p:txBody>
          <a:bodyPr/>
          <a:lstStyle>
            <a:lvl1pPr algn="l" defTabSz="914400" rtl="0" eaLnBrk="1" latinLnBrk="0" hangingPunct="1">
              <a:lnSpc>
                <a:spcPts val="3000"/>
              </a:lnSpc>
              <a:spcBef>
                <a:spcPct val="0"/>
              </a:spcBef>
              <a:buNone/>
              <a:defRPr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a:lstStyle>
          <a:p>
            <a:r>
              <a:rPr lang="es-ES" dirty="0" err="1"/>
              <a:t>User</a:t>
            </a:r>
            <a:r>
              <a:rPr lang="es-ES" dirty="0"/>
              <a:t> </a:t>
            </a:r>
            <a:r>
              <a:rPr lang="es-ES" dirty="0" err="1"/>
              <a:t>Story</a:t>
            </a:r>
            <a:r>
              <a:rPr lang="es-ES" dirty="0"/>
              <a:t> 23</a:t>
            </a:r>
          </a:p>
          <a:p>
            <a:r>
              <a:rPr lang="en-US" sz="1600" dirty="0"/>
              <a:t>Find Order</a:t>
            </a:r>
            <a:endParaRPr lang="es-ES_tradnl" sz="1600" dirty="0"/>
          </a:p>
        </p:txBody>
      </p:sp>
      <p:pic>
        <p:nvPicPr>
          <p:cNvPr id="121" name="Graphic 4">
            <a:extLst>
              <a:ext uri="{FF2B5EF4-FFF2-40B4-BE49-F238E27FC236}">
                <a16:creationId xmlns:a16="http://schemas.microsoft.com/office/drawing/2014/main" id="{25EEA1D4-3AF7-42D7-AE97-AE404AECFAEB}"/>
              </a:ext>
            </a:extLst>
          </p:cNvPr>
          <p:cNvPicPr>
            <a:picLocks noChangeAspect="1"/>
          </p:cNvPicPr>
          <p:nvPr/>
        </p:nvPicPr>
        <p:blipFill rotWithShape="1">
          <a:blip r:embed="rId7">
            <a:extLst>
              <a:ext uri="{96DAC541-7B7A-43D3-8B79-37D633B846F1}">
                <asvg:svgBlip xmlns:asvg="http://schemas.microsoft.com/office/drawing/2016/SVG/main" r:embed="rId8"/>
              </a:ext>
            </a:extLst>
          </a:blip>
          <a:srcRect l="81836" t="-4713" b="16530"/>
          <a:stretch/>
        </p:blipFill>
        <p:spPr>
          <a:xfrm>
            <a:off x="11547793" y="188640"/>
            <a:ext cx="424356" cy="459624"/>
          </a:xfrm>
          <a:prstGeom prst="rect">
            <a:avLst/>
          </a:prstGeom>
        </p:spPr>
      </p:pic>
      <p:sp>
        <p:nvSpPr>
          <p:cNvPr id="122" name="Retângulo 43">
            <a:extLst>
              <a:ext uri="{FF2B5EF4-FFF2-40B4-BE49-F238E27FC236}">
                <a16:creationId xmlns:a16="http://schemas.microsoft.com/office/drawing/2014/main" id="{834ADCB4-BFB1-450D-8F6D-64217F4CD92C}"/>
              </a:ext>
            </a:extLst>
          </p:cNvPr>
          <p:cNvSpPr/>
          <p:nvPr/>
        </p:nvSpPr>
        <p:spPr>
          <a:xfrm>
            <a:off x="191344" y="6515877"/>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59" name="Rectángulo redondeado 58"/>
          <p:cNvSpPr/>
          <p:nvPr/>
        </p:nvSpPr>
        <p:spPr>
          <a:xfrm>
            <a:off x="4313889" y="5735883"/>
            <a:ext cx="3435259" cy="573437"/>
          </a:xfrm>
          <a:prstGeom prst="roundRect">
            <a:avLst/>
          </a:prstGeom>
          <a:noFill/>
          <a:ln w="19050">
            <a:solidFill>
              <a:schemeClr val="accent3"/>
            </a:solidFill>
            <a:prstDash val="dash"/>
          </a:ln>
        </p:spPr>
        <p:style>
          <a:lnRef idx="2">
            <a:schemeClr val="dk1"/>
          </a:lnRef>
          <a:fillRef idx="1">
            <a:schemeClr val="lt1"/>
          </a:fillRef>
          <a:effectRef idx="0">
            <a:schemeClr val="dk1"/>
          </a:effectRef>
          <a:fontRef idx="minor">
            <a:schemeClr val="dk1"/>
          </a:fontRef>
        </p:style>
        <p:txBody>
          <a:bodyPr rtlCol="0" anchor="ctr"/>
          <a:lstStyle/>
          <a:p>
            <a:pPr lvl="0" algn="ctr"/>
            <a:r>
              <a:rPr lang="fr-BE" sz="1600" dirty="0"/>
              <a:t>Size:</a:t>
            </a:r>
            <a:endParaRPr lang="fr-BE" sz="1600" b="1" dirty="0"/>
          </a:p>
        </p:txBody>
      </p:sp>
      <p:sp>
        <p:nvSpPr>
          <p:cNvPr id="60" name="Rectángulo redondeado 59"/>
          <p:cNvSpPr/>
          <p:nvPr/>
        </p:nvSpPr>
        <p:spPr>
          <a:xfrm>
            <a:off x="501310" y="5735883"/>
            <a:ext cx="3435259" cy="573437"/>
          </a:xfrm>
          <a:prstGeom prst="roundRect">
            <a:avLst/>
          </a:prstGeom>
          <a:noFill/>
          <a:ln w="19050">
            <a:solidFill>
              <a:schemeClr val="accent3"/>
            </a:solidFill>
            <a:prstDash val="dash"/>
          </a:ln>
        </p:spPr>
        <p:style>
          <a:lnRef idx="2">
            <a:schemeClr val="dk1"/>
          </a:lnRef>
          <a:fillRef idx="1">
            <a:schemeClr val="lt1"/>
          </a:fillRef>
          <a:effectRef idx="0">
            <a:schemeClr val="dk1"/>
          </a:effectRef>
          <a:fontRef idx="minor">
            <a:schemeClr val="dk1"/>
          </a:fontRef>
        </p:style>
        <p:txBody>
          <a:bodyPr rtlCol="0" anchor="ctr"/>
          <a:lstStyle/>
          <a:p>
            <a:pPr lvl="0" algn="ctr"/>
            <a:r>
              <a:rPr lang="fr-BE" sz="1600" dirty="0" err="1"/>
              <a:t>Priority:</a:t>
            </a:r>
            <a:r>
              <a:rPr lang="fr-BE" sz="1600" b="1" dirty="0" err="1"/>
              <a:t>Medium</a:t>
            </a:r>
            <a:endParaRPr lang="fr-BE" sz="1600" b="1" dirty="0"/>
          </a:p>
        </p:txBody>
      </p:sp>
      <p:sp>
        <p:nvSpPr>
          <p:cNvPr id="61" name="Rectángulo redondeado 60"/>
          <p:cNvSpPr/>
          <p:nvPr/>
        </p:nvSpPr>
        <p:spPr>
          <a:xfrm>
            <a:off x="8079972" y="5735883"/>
            <a:ext cx="3435259" cy="573437"/>
          </a:xfrm>
          <a:prstGeom prst="roundRect">
            <a:avLst/>
          </a:prstGeom>
          <a:noFill/>
          <a:ln w="19050">
            <a:solidFill>
              <a:schemeClr val="bg2">
                <a:lumMod val="50000"/>
              </a:schemeClr>
            </a:solidFill>
            <a:prstDash val="dash"/>
          </a:ln>
        </p:spPr>
        <p:style>
          <a:lnRef idx="2">
            <a:schemeClr val="dk1"/>
          </a:lnRef>
          <a:fillRef idx="1">
            <a:schemeClr val="lt1"/>
          </a:fillRef>
          <a:effectRef idx="0">
            <a:schemeClr val="dk1"/>
          </a:effectRef>
          <a:fontRef idx="minor">
            <a:schemeClr val="dk1"/>
          </a:fontRef>
        </p:style>
        <p:txBody>
          <a:bodyPr rtlCol="0" anchor="ctr"/>
          <a:lstStyle/>
          <a:p>
            <a:pPr lvl="0" algn="ctr"/>
            <a:r>
              <a:rPr lang="fr-BE" sz="1600" dirty="0" err="1">
                <a:solidFill>
                  <a:schemeClr val="bg2">
                    <a:lumMod val="50000"/>
                  </a:schemeClr>
                </a:solidFill>
              </a:rPr>
              <a:t>Dependency</a:t>
            </a:r>
            <a:r>
              <a:rPr lang="fr-BE" sz="1600" dirty="0">
                <a:solidFill>
                  <a:schemeClr val="bg2">
                    <a:lumMod val="50000"/>
                  </a:schemeClr>
                </a:solidFill>
              </a:rPr>
              <a:t>: user story 4,5,21</a:t>
            </a:r>
          </a:p>
        </p:txBody>
      </p:sp>
      <p:sp>
        <p:nvSpPr>
          <p:cNvPr id="14" name="Rectangle 79">
            <a:extLst>
              <a:ext uri="{FF2B5EF4-FFF2-40B4-BE49-F238E27FC236}">
                <a16:creationId xmlns:a16="http://schemas.microsoft.com/office/drawing/2014/main" id="{3CB99149-1DB0-4C56-A165-C31F1B62ABE2}"/>
              </a:ext>
            </a:extLst>
          </p:cNvPr>
          <p:cNvSpPr/>
          <p:nvPr>
            <p:custDataLst>
              <p:tags r:id="rId1"/>
            </p:custDataLst>
          </p:nvPr>
        </p:nvSpPr>
        <p:spPr>
          <a:xfrm>
            <a:off x="3647728" y="395908"/>
            <a:ext cx="6624736" cy="762708"/>
          </a:xfrm>
          <a:prstGeom prst="wedgeRectCallout">
            <a:avLst>
              <a:gd name="adj1" fmla="val -68690"/>
              <a:gd name="adj2" fmla="val 63466"/>
            </a:avLst>
          </a:prstGeom>
          <a:solidFill>
            <a:schemeClr val="bg2"/>
          </a:solidFill>
          <a:ln w="12700" cap="flat" cmpd="sng" algn="ctr">
            <a:noFill/>
            <a:prstDash val="solid"/>
            <a:miter lim="800000"/>
          </a:ln>
          <a:effectLst/>
        </p:spPr>
        <p:txBody>
          <a:bodyPr lIns="180000" tIns="180000" rIns="180000" bIns="180000" rtlCol="0" anchor="t"/>
          <a:lstStyle/>
          <a:p>
            <a:pPr defTabSz="844083">
              <a:defRPr/>
            </a:pPr>
            <a:r>
              <a:rPr lang="en-US" sz="1200" b="1" kern="0" dirty="0">
                <a:cs typeface="Arial"/>
              </a:rPr>
              <a:t>I want</a:t>
            </a:r>
          </a:p>
          <a:p>
            <a:pPr defTabSz="844083">
              <a:defRPr/>
            </a:pPr>
            <a:r>
              <a:rPr lang="en-US" sz="1200" kern="0" dirty="0">
                <a:cs typeface="Arial"/>
              </a:rPr>
              <a:t>to find an order or booking and the associated table</a:t>
            </a:r>
            <a:endParaRPr lang="en-US" sz="1200" b="1" kern="0" dirty="0">
              <a:cs typeface="Arial"/>
            </a:endParaRPr>
          </a:p>
        </p:txBody>
      </p:sp>
      <p:sp>
        <p:nvSpPr>
          <p:cNvPr id="15" name="Rectangle 79">
            <a:extLst>
              <a:ext uri="{FF2B5EF4-FFF2-40B4-BE49-F238E27FC236}">
                <a16:creationId xmlns:a16="http://schemas.microsoft.com/office/drawing/2014/main" id="{3CB99149-1DB0-4C56-A165-C31F1B62ABE2}"/>
              </a:ext>
            </a:extLst>
          </p:cNvPr>
          <p:cNvSpPr/>
          <p:nvPr>
            <p:custDataLst>
              <p:tags r:id="rId2"/>
            </p:custDataLst>
          </p:nvPr>
        </p:nvSpPr>
        <p:spPr>
          <a:xfrm>
            <a:off x="3647728" y="1268760"/>
            <a:ext cx="6624736" cy="703309"/>
          </a:xfrm>
          <a:prstGeom prst="wedgeRectCallout">
            <a:avLst>
              <a:gd name="adj1" fmla="val -69600"/>
              <a:gd name="adj2" fmla="val -7548"/>
            </a:avLst>
          </a:prstGeom>
          <a:solidFill>
            <a:schemeClr val="bg2"/>
          </a:solidFill>
          <a:ln w="12700" cap="flat" cmpd="sng" algn="ctr">
            <a:noFill/>
            <a:prstDash val="solid"/>
            <a:miter lim="800000"/>
          </a:ln>
          <a:effectLst/>
        </p:spPr>
        <p:txBody>
          <a:bodyPr lIns="180000" tIns="180000" rIns="180000" bIns="180000" rtlCol="0" anchor="t"/>
          <a:lstStyle/>
          <a:p>
            <a:pPr defTabSz="844083">
              <a:defRPr/>
            </a:pPr>
            <a:r>
              <a:rPr lang="en-US" sz="1200" b="1" kern="0" dirty="0">
                <a:cs typeface="Arial"/>
              </a:rPr>
              <a:t>So that </a:t>
            </a:r>
          </a:p>
          <a:p>
            <a:pPr defTabSz="844083">
              <a:defRPr/>
            </a:pPr>
            <a:r>
              <a:rPr lang="en-US" sz="1200" kern="0" dirty="0">
                <a:cs typeface="Arial"/>
              </a:rPr>
              <a:t>I can plan the resources required to attend those guests</a:t>
            </a:r>
            <a:endParaRPr lang="en-US" sz="1200" b="1" kern="0" dirty="0">
              <a:cs typeface="Arial"/>
            </a:endParaRPr>
          </a:p>
        </p:txBody>
      </p:sp>
      <p:sp>
        <p:nvSpPr>
          <p:cNvPr id="2" name="Rectángulo redondeado 1"/>
          <p:cNvSpPr/>
          <p:nvPr/>
        </p:nvSpPr>
        <p:spPr>
          <a:xfrm>
            <a:off x="3660820" y="2276872"/>
            <a:ext cx="6611644" cy="2712281"/>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ES_tradnl" sz="1000" b="1" dirty="0" err="1"/>
              <a:t>Acceptance</a:t>
            </a:r>
            <a:r>
              <a:rPr lang="es-ES_tradnl" sz="1000" b="1" dirty="0"/>
              <a:t> </a:t>
            </a:r>
            <a:r>
              <a:rPr lang="es-ES_tradnl" sz="1000" b="1" dirty="0" err="1"/>
              <a:t>Criteria</a:t>
            </a:r>
            <a:r>
              <a:rPr lang="es-ES_tradnl" sz="1000" b="1" dirty="0"/>
              <a:t>:</a:t>
            </a:r>
          </a:p>
          <a:p>
            <a:pPr marL="171450" indent="-171450">
              <a:spcAft>
                <a:spcPts val="600"/>
              </a:spcAft>
              <a:buFont typeface="Arial" panose="020B0604020202020204" pitchFamily="34" charset="0"/>
              <a:buChar char="•"/>
            </a:pPr>
            <a:r>
              <a:rPr lang="en-US" sz="1000" dirty="0"/>
              <a:t>The waiter can look for a booking or look for an order and get the associated table.</a:t>
            </a:r>
          </a:p>
        </p:txBody>
      </p:sp>
      <p:grpSp>
        <p:nvGrpSpPr>
          <p:cNvPr id="3" name="Group 2">
            <a:extLst>
              <a:ext uri="{FF2B5EF4-FFF2-40B4-BE49-F238E27FC236}">
                <a16:creationId xmlns:a16="http://schemas.microsoft.com/office/drawing/2014/main" id="{42442902-BB45-4830-B537-CE84F2B14047}"/>
              </a:ext>
            </a:extLst>
          </p:cNvPr>
          <p:cNvGrpSpPr/>
          <p:nvPr/>
        </p:nvGrpSpPr>
        <p:grpSpPr>
          <a:xfrm>
            <a:off x="479376" y="1511546"/>
            <a:ext cx="1987296" cy="2353056"/>
            <a:chOff x="479376" y="1511546"/>
            <a:chExt cx="1987296" cy="2353056"/>
          </a:xfrm>
        </p:grpSpPr>
        <p:pic>
          <p:nvPicPr>
            <p:cNvPr id="23" name="Imagen 10">
              <a:extLst>
                <a:ext uri="{FF2B5EF4-FFF2-40B4-BE49-F238E27FC236}">
                  <a16:creationId xmlns:a16="http://schemas.microsoft.com/office/drawing/2014/main" id="{D7E11F7A-3C77-47B0-B749-7412940707A1}"/>
                </a:ext>
              </a:extLst>
            </p:cNvPr>
            <p:cNvPicPr>
              <a:picLocks noChangeAspect="1"/>
            </p:cNvPicPr>
            <p:nvPr/>
          </p:nvPicPr>
          <p:blipFill>
            <a:blip r:embed="rId9">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479376" y="1511546"/>
              <a:ext cx="1987296" cy="2353056"/>
            </a:xfrm>
            <a:prstGeom prst="rect">
              <a:avLst/>
            </a:prstGeom>
          </p:spPr>
        </p:pic>
        <p:sp>
          <p:nvSpPr>
            <p:cNvPr id="22" name="Rectangle 21">
              <a:extLst>
                <a:ext uri="{FF2B5EF4-FFF2-40B4-BE49-F238E27FC236}">
                  <a16:creationId xmlns:a16="http://schemas.microsoft.com/office/drawing/2014/main" id="{4A1B03B4-AD36-4C7F-BD14-07A1CBB350AE}"/>
                </a:ext>
              </a:extLst>
            </p:cNvPr>
            <p:cNvSpPr/>
            <p:nvPr/>
          </p:nvSpPr>
          <p:spPr>
            <a:xfrm>
              <a:off x="1055440" y="3253423"/>
              <a:ext cx="857927" cy="307777"/>
            </a:xfrm>
            <a:prstGeom prst="rect">
              <a:avLst/>
            </a:prstGeom>
          </p:spPr>
          <p:txBody>
            <a:bodyPr wrap="none">
              <a:spAutoFit/>
            </a:bodyPr>
            <a:lstStyle/>
            <a:p>
              <a:r>
                <a:rPr lang="es-ES_tradnl" sz="1400" b="1" dirty="0" err="1"/>
                <a:t>Waiter</a:t>
              </a:r>
              <a:endParaRPr lang="es-ES_tradnl" sz="1400" b="1" dirty="0"/>
            </a:p>
          </p:txBody>
        </p:sp>
      </p:grpSp>
    </p:spTree>
    <p:extLst>
      <p:ext uri="{BB962C8B-B14F-4D97-AF65-F5344CB8AC3E}">
        <p14:creationId xmlns:p14="http://schemas.microsoft.com/office/powerpoint/2010/main" val="50608557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Rectangle 65">
            <a:extLst>
              <a:ext uri="{FF2B5EF4-FFF2-40B4-BE49-F238E27FC236}">
                <a16:creationId xmlns:a16="http://schemas.microsoft.com/office/drawing/2014/main" id="{C50C01FB-E2BF-4470-A153-6F7BF3CCF3F9}"/>
              </a:ext>
            </a:extLst>
          </p:cNvPr>
          <p:cNvSpPr/>
          <p:nvPr/>
        </p:nvSpPr>
        <p:spPr>
          <a:xfrm>
            <a:off x="0" y="5337039"/>
            <a:ext cx="12192000" cy="154834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pic>
        <p:nvPicPr>
          <p:cNvPr id="67" name="Graphic 13">
            <a:extLst>
              <a:ext uri="{FF2B5EF4-FFF2-40B4-BE49-F238E27FC236}">
                <a16:creationId xmlns:a16="http://schemas.microsoft.com/office/drawing/2014/main" id="{CBFCF213-9AB8-422B-8F8D-9F6A01ED15F1}"/>
              </a:ext>
            </a:extLst>
          </p:cNvPr>
          <p:cNvPicPr>
            <a:picLocks noChangeAspect="1"/>
          </p:cNvPicPr>
          <p:nvPr/>
        </p:nvPicPr>
        <p:blipFill>
          <a:blip r:embed="rId5">
            <a:extLst>
              <a:ext uri="{96DAC541-7B7A-43D3-8B79-37D633B846F1}">
                <asvg:svgBlip xmlns:asvg="http://schemas.microsoft.com/office/drawing/2016/SVG/main" r:embed="rId6"/>
              </a:ext>
            </a:extLst>
          </a:blip>
          <a:srcRect r="13305" b="8553"/>
          <a:stretch>
            <a:fillRect/>
          </a:stretch>
        </p:blipFill>
        <p:spPr>
          <a:xfrm rot="19314106">
            <a:off x="10091405" y="-166653"/>
            <a:ext cx="3522628" cy="5177025"/>
          </a:xfrm>
          <a:custGeom>
            <a:avLst/>
            <a:gdLst>
              <a:gd name="connsiteX0" fmla="*/ 3522628 w 3522628"/>
              <a:gd name="connsiteY0" fmla="*/ 891962 h 5177025"/>
              <a:gd name="connsiteX1" fmla="*/ 162923 w 3522628"/>
              <a:gd name="connsiteY1" fmla="*/ 5177025 h 5177025"/>
              <a:gd name="connsiteX2" fmla="*/ 0 w 3522628"/>
              <a:gd name="connsiteY2" fmla="*/ 5049285 h 5177025"/>
              <a:gd name="connsiteX3" fmla="*/ 0 w 3522628"/>
              <a:gd name="connsiteY3" fmla="*/ 1923687 h 5177025"/>
              <a:gd name="connsiteX4" fmla="*/ 1508267 w 3522628"/>
              <a:gd name="connsiteY4" fmla="*/ 0 h 5177025"/>
              <a:gd name="connsiteX5" fmla="*/ 2384994 w 3522628"/>
              <a:gd name="connsiteY5" fmla="*/ 0 h 51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2628" h="5177025">
                <a:moveTo>
                  <a:pt x="3522628" y="891962"/>
                </a:moveTo>
                <a:lnTo>
                  <a:pt x="162923" y="5177025"/>
                </a:lnTo>
                <a:lnTo>
                  <a:pt x="0" y="5049285"/>
                </a:lnTo>
                <a:lnTo>
                  <a:pt x="0" y="1923687"/>
                </a:lnTo>
                <a:lnTo>
                  <a:pt x="1508267" y="0"/>
                </a:lnTo>
                <a:lnTo>
                  <a:pt x="2384994" y="0"/>
                </a:lnTo>
                <a:close/>
              </a:path>
            </a:pathLst>
          </a:custGeom>
        </p:spPr>
      </p:pic>
      <p:sp>
        <p:nvSpPr>
          <p:cNvPr id="68" name="Title 8"/>
          <p:cNvSpPr txBox="1">
            <a:spLocks/>
          </p:cNvSpPr>
          <p:nvPr/>
        </p:nvSpPr>
        <p:spPr>
          <a:xfrm>
            <a:off x="247310" y="230111"/>
            <a:ext cx="11016604" cy="863600"/>
          </a:xfrm>
          <a:prstGeom prst="rect">
            <a:avLst/>
          </a:prstGeom>
        </p:spPr>
        <p:txBody>
          <a:bodyPr/>
          <a:lstStyle>
            <a:lvl1pPr algn="l" defTabSz="914400" rtl="0" eaLnBrk="1" latinLnBrk="0" hangingPunct="1">
              <a:lnSpc>
                <a:spcPts val="3000"/>
              </a:lnSpc>
              <a:spcBef>
                <a:spcPct val="0"/>
              </a:spcBef>
              <a:buNone/>
              <a:defRPr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a:lstStyle>
          <a:p>
            <a:r>
              <a:rPr lang="es-ES" dirty="0" err="1"/>
              <a:t>User</a:t>
            </a:r>
            <a:r>
              <a:rPr lang="es-ES" dirty="0"/>
              <a:t> </a:t>
            </a:r>
            <a:r>
              <a:rPr lang="es-ES" dirty="0" err="1"/>
              <a:t>Story</a:t>
            </a:r>
            <a:r>
              <a:rPr lang="es-ES" dirty="0"/>
              <a:t> 24</a:t>
            </a:r>
          </a:p>
          <a:p>
            <a:r>
              <a:rPr lang="en-US" sz="1600" dirty="0"/>
              <a:t>See All</a:t>
            </a:r>
            <a:endParaRPr lang="es-ES_tradnl" sz="1600" dirty="0"/>
          </a:p>
        </p:txBody>
      </p:sp>
      <p:pic>
        <p:nvPicPr>
          <p:cNvPr id="121" name="Graphic 4">
            <a:extLst>
              <a:ext uri="{FF2B5EF4-FFF2-40B4-BE49-F238E27FC236}">
                <a16:creationId xmlns:a16="http://schemas.microsoft.com/office/drawing/2014/main" id="{25EEA1D4-3AF7-42D7-AE97-AE404AECFAEB}"/>
              </a:ext>
            </a:extLst>
          </p:cNvPr>
          <p:cNvPicPr>
            <a:picLocks noChangeAspect="1"/>
          </p:cNvPicPr>
          <p:nvPr/>
        </p:nvPicPr>
        <p:blipFill rotWithShape="1">
          <a:blip r:embed="rId7">
            <a:extLst>
              <a:ext uri="{96DAC541-7B7A-43D3-8B79-37D633B846F1}">
                <asvg:svgBlip xmlns:asvg="http://schemas.microsoft.com/office/drawing/2016/SVG/main" r:embed="rId8"/>
              </a:ext>
            </a:extLst>
          </a:blip>
          <a:srcRect l="81836" t="-4713" b="16530"/>
          <a:stretch/>
        </p:blipFill>
        <p:spPr>
          <a:xfrm>
            <a:off x="11547793" y="188640"/>
            <a:ext cx="424356" cy="459624"/>
          </a:xfrm>
          <a:prstGeom prst="rect">
            <a:avLst/>
          </a:prstGeom>
        </p:spPr>
      </p:pic>
      <p:sp>
        <p:nvSpPr>
          <p:cNvPr id="122" name="Retângulo 43">
            <a:extLst>
              <a:ext uri="{FF2B5EF4-FFF2-40B4-BE49-F238E27FC236}">
                <a16:creationId xmlns:a16="http://schemas.microsoft.com/office/drawing/2014/main" id="{834ADCB4-BFB1-450D-8F6D-64217F4CD92C}"/>
              </a:ext>
            </a:extLst>
          </p:cNvPr>
          <p:cNvSpPr/>
          <p:nvPr/>
        </p:nvSpPr>
        <p:spPr>
          <a:xfrm>
            <a:off x="191344" y="6515877"/>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59" name="Rectángulo redondeado 58"/>
          <p:cNvSpPr/>
          <p:nvPr/>
        </p:nvSpPr>
        <p:spPr>
          <a:xfrm>
            <a:off x="4313889" y="5735883"/>
            <a:ext cx="3435259" cy="573437"/>
          </a:xfrm>
          <a:prstGeom prst="roundRect">
            <a:avLst/>
          </a:prstGeom>
          <a:noFill/>
          <a:ln w="19050">
            <a:solidFill>
              <a:schemeClr val="accent3"/>
            </a:solidFill>
            <a:prstDash val="dash"/>
          </a:ln>
        </p:spPr>
        <p:style>
          <a:lnRef idx="2">
            <a:schemeClr val="dk1"/>
          </a:lnRef>
          <a:fillRef idx="1">
            <a:schemeClr val="lt1"/>
          </a:fillRef>
          <a:effectRef idx="0">
            <a:schemeClr val="dk1"/>
          </a:effectRef>
          <a:fontRef idx="minor">
            <a:schemeClr val="dk1"/>
          </a:fontRef>
        </p:style>
        <p:txBody>
          <a:bodyPr rtlCol="0" anchor="ctr"/>
          <a:lstStyle/>
          <a:p>
            <a:pPr lvl="0" algn="ctr"/>
            <a:r>
              <a:rPr lang="fr-BE" sz="1600" dirty="0"/>
              <a:t>Size:</a:t>
            </a:r>
            <a:endParaRPr lang="fr-BE" sz="1600" b="1" dirty="0"/>
          </a:p>
        </p:txBody>
      </p:sp>
      <p:sp>
        <p:nvSpPr>
          <p:cNvPr id="60" name="Rectángulo redondeado 59"/>
          <p:cNvSpPr/>
          <p:nvPr/>
        </p:nvSpPr>
        <p:spPr>
          <a:xfrm>
            <a:off x="501310" y="5735883"/>
            <a:ext cx="3435259" cy="573437"/>
          </a:xfrm>
          <a:prstGeom prst="roundRect">
            <a:avLst/>
          </a:prstGeom>
          <a:noFill/>
          <a:ln w="19050">
            <a:solidFill>
              <a:schemeClr val="accent3"/>
            </a:solidFill>
            <a:prstDash val="dash"/>
          </a:ln>
        </p:spPr>
        <p:style>
          <a:lnRef idx="2">
            <a:schemeClr val="dk1"/>
          </a:lnRef>
          <a:fillRef idx="1">
            <a:schemeClr val="lt1"/>
          </a:fillRef>
          <a:effectRef idx="0">
            <a:schemeClr val="dk1"/>
          </a:effectRef>
          <a:fontRef idx="minor">
            <a:schemeClr val="dk1"/>
          </a:fontRef>
        </p:style>
        <p:txBody>
          <a:bodyPr rtlCol="0" anchor="ctr"/>
          <a:lstStyle/>
          <a:p>
            <a:pPr lvl="0" algn="ctr"/>
            <a:r>
              <a:rPr lang="fr-BE" sz="1600" dirty="0" err="1"/>
              <a:t>Priority:</a:t>
            </a:r>
            <a:r>
              <a:rPr lang="fr-BE" sz="1600" b="1" dirty="0" err="1"/>
              <a:t>Medium</a:t>
            </a:r>
            <a:endParaRPr lang="fr-BE" sz="1600" b="1" dirty="0"/>
          </a:p>
        </p:txBody>
      </p:sp>
      <p:sp>
        <p:nvSpPr>
          <p:cNvPr id="61" name="Rectángulo redondeado 60"/>
          <p:cNvSpPr/>
          <p:nvPr/>
        </p:nvSpPr>
        <p:spPr>
          <a:xfrm>
            <a:off x="8079972" y="5735883"/>
            <a:ext cx="3435259" cy="573437"/>
          </a:xfrm>
          <a:prstGeom prst="roundRect">
            <a:avLst/>
          </a:prstGeom>
          <a:noFill/>
          <a:ln w="19050">
            <a:solidFill>
              <a:schemeClr val="bg2">
                <a:lumMod val="50000"/>
              </a:schemeClr>
            </a:solidFill>
            <a:prstDash val="dash"/>
          </a:ln>
        </p:spPr>
        <p:style>
          <a:lnRef idx="2">
            <a:schemeClr val="dk1"/>
          </a:lnRef>
          <a:fillRef idx="1">
            <a:schemeClr val="lt1"/>
          </a:fillRef>
          <a:effectRef idx="0">
            <a:schemeClr val="dk1"/>
          </a:effectRef>
          <a:fontRef idx="minor">
            <a:schemeClr val="dk1"/>
          </a:fontRef>
        </p:style>
        <p:txBody>
          <a:bodyPr rtlCol="0" anchor="ctr"/>
          <a:lstStyle/>
          <a:p>
            <a:pPr lvl="0" algn="ctr"/>
            <a:r>
              <a:rPr lang="fr-BE" sz="1600" dirty="0" err="1">
                <a:solidFill>
                  <a:schemeClr val="bg2">
                    <a:lumMod val="50000"/>
                  </a:schemeClr>
                </a:solidFill>
              </a:rPr>
              <a:t>Dependency</a:t>
            </a:r>
            <a:r>
              <a:rPr lang="fr-BE" sz="1600" dirty="0">
                <a:solidFill>
                  <a:schemeClr val="bg2">
                    <a:lumMod val="50000"/>
                  </a:schemeClr>
                </a:solidFill>
              </a:rPr>
              <a:t>: user story 4,5,21</a:t>
            </a:r>
          </a:p>
        </p:txBody>
      </p:sp>
      <p:sp>
        <p:nvSpPr>
          <p:cNvPr id="14" name="Rectangle 79">
            <a:extLst>
              <a:ext uri="{FF2B5EF4-FFF2-40B4-BE49-F238E27FC236}">
                <a16:creationId xmlns:a16="http://schemas.microsoft.com/office/drawing/2014/main" id="{3CB99149-1DB0-4C56-A165-C31F1B62ABE2}"/>
              </a:ext>
            </a:extLst>
          </p:cNvPr>
          <p:cNvSpPr/>
          <p:nvPr>
            <p:custDataLst>
              <p:tags r:id="rId1"/>
            </p:custDataLst>
          </p:nvPr>
        </p:nvSpPr>
        <p:spPr>
          <a:xfrm>
            <a:off x="3647728" y="357773"/>
            <a:ext cx="6624736" cy="838979"/>
          </a:xfrm>
          <a:prstGeom prst="wedgeRectCallout">
            <a:avLst>
              <a:gd name="adj1" fmla="val -68690"/>
              <a:gd name="adj2" fmla="val 63466"/>
            </a:avLst>
          </a:prstGeom>
          <a:solidFill>
            <a:schemeClr val="bg2"/>
          </a:solidFill>
          <a:ln w="12700" cap="flat" cmpd="sng" algn="ctr">
            <a:noFill/>
            <a:prstDash val="solid"/>
            <a:miter lim="800000"/>
          </a:ln>
          <a:effectLst/>
        </p:spPr>
        <p:txBody>
          <a:bodyPr lIns="180000" tIns="180000" rIns="180000" bIns="180000" rtlCol="0" anchor="t"/>
          <a:lstStyle/>
          <a:p>
            <a:pPr defTabSz="844083">
              <a:defRPr/>
            </a:pPr>
            <a:r>
              <a:rPr lang="en-US" sz="1200" b="1" kern="0" dirty="0">
                <a:cs typeface="Arial"/>
              </a:rPr>
              <a:t>I want</a:t>
            </a:r>
          </a:p>
          <a:p>
            <a:pPr defTabSz="844083">
              <a:defRPr/>
            </a:pPr>
            <a:r>
              <a:rPr lang="en-US" sz="1200" kern="0" dirty="0">
                <a:cs typeface="Arial"/>
              </a:rPr>
              <a:t>to have an overview of all the orders and bookings</a:t>
            </a:r>
            <a:endParaRPr lang="en-US" sz="1200" b="1" kern="0" dirty="0">
              <a:cs typeface="Arial"/>
            </a:endParaRPr>
          </a:p>
        </p:txBody>
      </p:sp>
      <p:sp>
        <p:nvSpPr>
          <p:cNvPr id="15" name="Rectangle 79">
            <a:extLst>
              <a:ext uri="{FF2B5EF4-FFF2-40B4-BE49-F238E27FC236}">
                <a16:creationId xmlns:a16="http://schemas.microsoft.com/office/drawing/2014/main" id="{3CB99149-1DB0-4C56-A165-C31F1B62ABE2}"/>
              </a:ext>
            </a:extLst>
          </p:cNvPr>
          <p:cNvSpPr/>
          <p:nvPr>
            <p:custDataLst>
              <p:tags r:id="rId2"/>
            </p:custDataLst>
          </p:nvPr>
        </p:nvSpPr>
        <p:spPr>
          <a:xfrm>
            <a:off x="3647728" y="1268760"/>
            <a:ext cx="6624736" cy="703309"/>
          </a:xfrm>
          <a:prstGeom prst="wedgeRectCallout">
            <a:avLst>
              <a:gd name="adj1" fmla="val -69600"/>
              <a:gd name="adj2" fmla="val -7548"/>
            </a:avLst>
          </a:prstGeom>
          <a:solidFill>
            <a:schemeClr val="bg2"/>
          </a:solidFill>
          <a:ln w="12700" cap="flat" cmpd="sng" algn="ctr">
            <a:noFill/>
            <a:prstDash val="solid"/>
            <a:miter lim="800000"/>
          </a:ln>
          <a:effectLst/>
        </p:spPr>
        <p:txBody>
          <a:bodyPr lIns="180000" tIns="180000" rIns="180000" bIns="180000" rtlCol="0" anchor="t"/>
          <a:lstStyle/>
          <a:p>
            <a:pPr defTabSz="844083">
              <a:defRPr/>
            </a:pPr>
            <a:r>
              <a:rPr lang="en-US" sz="1200" b="1" kern="0" dirty="0">
                <a:cs typeface="Arial"/>
              </a:rPr>
              <a:t>So that </a:t>
            </a:r>
          </a:p>
          <a:p>
            <a:pPr defTabSz="844083">
              <a:defRPr/>
            </a:pPr>
            <a:r>
              <a:rPr lang="en-US" sz="1200" kern="0" dirty="0">
                <a:cs typeface="Arial"/>
              </a:rPr>
              <a:t>I can organize the restaurant duties</a:t>
            </a:r>
            <a:endParaRPr lang="en-US" sz="1200" b="1" kern="0" dirty="0">
              <a:cs typeface="Arial"/>
            </a:endParaRPr>
          </a:p>
        </p:txBody>
      </p:sp>
      <p:sp>
        <p:nvSpPr>
          <p:cNvPr id="2" name="Rectángulo redondeado 1"/>
          <p:cNvSpPr/>
          <p:nvPr/>
        </p:nvSpPr>
        <p:spPr>
          <a:xfrm>
            <a:off x="3660820" y="2141258"/>
            <a:ext cx="6611644" cy="2983509"/>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ES_tradnl" sz="1000" b="1" dirty="0" err="1"/>
              <a:t>Acceptance</a:t>
            </a:r>
            <a:r>
              <a:rPr lang="es-ES_tradnl" sz="1000" b="1" dirty="0"/>
              <a:t> </a:t>
            </a:r>
            <a:r>
              <a:rPr lang="es-ES_tradnl" sz="1000" b="1" dirty="0" err="1"/>
              <a:t>Criteria</a:t>
            </a:r>
            <a:r>
              <a:rPr lang="es-ES_tradnl" sz="1000" b="1" dirty="0"/>
              <a:t>:</a:t>
            </a:r>
          </a:p>
          <a:p>
            <a:pPr marL="171450" indent="-171450">
              <a:spcAft>
                <a:spcPts val="600"/>
              </a:spcAft>
              <a:buFont typeface="Arial" panose="020B0604020202020204" pitchFamily="34" charset="0"/>
              <a:buChar char="•"/>
            </a:pPr>
            <a:r>
              <a:rPr lang="en-US" sz="1000" dirty="0"/>
              <a:t>All orders/reservations are shown in a list view (read-only). Those list can be filtered and sorted (similar to excel-data-filters).</a:t>
            </a:r>
          </a:p>
          <a:p>
            <a:pPr marL="171450" indent="-171450">
              <a:spcAft>
                <a:spcPts val="600"/>
              </a:spcAft>
              <a:buFont typeface="Arial" panose="020B0604020202020204" pitchFamily="34" charset="0"/>
              <a:buChar char="•"/>
            </a:pPr>
            <a:r>
              <a:rPr lang="en-US" sz="1000" dirty="0"/>
              <a:t>Orders/reservations are shown in separate lists.</a:t>
            </a:r>
          </a:p>
          <a:p>
            <a:pPr marL="171450" indent="-171450">
              <a:spcAft>
                <a:spcPts val="600"/>
              </a:spcAft>
              <a:buFont typeface="Arial" panose="020B0604020202020204" pitchFamily="34" charset="0"/>
              <a:buChar char="•"/>
            </a:pPr>
            <a:r>
              <a:rPr lang="en-US" sz="1000" dirty="0"/>
              <a:t>For each order the dish, meat, comment, item, reservation-id, reservation datetime, creation-datetime is shown.</a:t>
            </a:r>
          </a:p>
          <a:p>
            <a:pPr marL="171450" indent="-171450">
              <a:spcAft>
                <a:spcPts val="600"/>
              </a:spcAft>
              <a:buFont typeface="Arial" panose="020B0604020202020204" pitchFamily="34" charset="0"/>
              <a:buChar char="•"/>
            </a:pPr>
            <a:r>
              <a:rPr lang="en-US" sz="1000" dirty="0"/>
              <a:t>For each reservation the inviter's email, the guests-emails, the number of accepts and declines, calculated table number, the reservation-id, reservation date-time and creation-datetime are shown.</a:t>
            </a:r>
          </a:p>
          <a:p>
            <a:pPr marL="171450" indent="-171450">
              <a:spcAft>
                <a:spcPts val="600"/>
              </a:spcAft>
              <a:buFont typeface="Arial" panose="020B0604020202020204" pitchFamily="34" charset="0"/>
              <a:buChar char="•"/>
            </a:pPr>
            <a:r>
              <a:rPr lang="en-US" sz="1000" dirty="0"/>
              <a:t>The default filter for all lists is the todays date for reservation datetime. this filter can be deleted.</a:t>
            </a:r>
          </a:p>
          <a:p>
            <a:pPr marL="171450" indent="-171450">
              <a:spcAft>
                <a:spcPts val="600"/>
              </a:spcAft>
              <a:buFont typeface="Arial" panose="020B0604020202020204" pitchFamily="34" charset="0"/>
              <a:buChar char="•"/>
            </a:pPr>
            <a:r>
              <a:rPr lang="en-US" sz="1000" dirty="0"/>
              <a:t>Only reservations and orders with reservation date in the future shall be available in this view. All other orders and reservation shall not be deleted; for data analytics those orders and reservation shall still exist in the system.</a:t>
            </a:r>
          </a:p>
        </p:txBody>
      </p:sp>
      <p:grpSp>
        <p:nvGrpSpPr>
          <p:cNvPr id="3" name="Group 2">
            <a:extLst>
              <a:ext uri="{FF2B5EF4-FFF2-40B4-BE49-F238E27FC236}">
                <a16:creationId xmlns:a16="http://schemas.microsoft.com/office/drawing/2014/main" id="{42442902-BB45-4830-B537-CE84F2B14047}"/>
              </a:ext>
            </a:extLst>
          </p:cNvPr>
          <p:cNvGrpSpPr/>
          <p:nvPr/>
        </p:nvGrpSpPr>
        <p:grpSpPr>
          <a:xfrm>
            <a:off x="479376" y="1511546"/>
            <a:ext cx="1987296" cy="2353056"/>
            <a:chOff x="479376" y="1511546"/>
            <a:chExt cx="1987296" cy="2353056"/>
          </a:xfrm>
        </p:grpSpPr>
        <p:pic>
          <p:nvPicPr>
            <p:cNvPr id="23" name="Imagen 10">
              <a:extLst>
                <a:ext uri="{FF2B5EF4-FFF2-40B4-BE49-F238E27FC236}">
                  <a16:creationId xmlns:a16="http://schemas.microsoft.com/office/drawing/2014/main" id="{D7E11F7A-3C77-47B0-B749-7412940707A1}"/>
                </a:ext>
              </a:extLst>
            </p:cNvPr>
            <p:cNvPicPr>
              <a:picLocks noChangeAspect="1"/>
            </p:cNvPicPr>
            <p:nvPr/>
          </p:nvPicPr>
          <p:blipFill>
            <a:blip r:embed="rId9">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479376" y="1511546"/>
              <a:ext cx="1987296" cy="2353056"/>
            </a:xfrm>
            <a:prstGeom prst="rect">
              <a:avLst/>
            </a:prstGeom>
          </p:spPr>
        </p:pic>
        <p:sp>
          <p:nvSpPr>
            <p:cNvPr id="22" name="Rectangle 21">
              <a:extLst>
                <a:ext uri="{FF2B5EF4-FFF2-40B4-BE49-F238E27FC236}">
                  <a16:creationId xmlns:a16="http://schemas.microsoft.com/office/drawing/2014/main" id="{4A1B03B4-AD36-4C7F-BD14-07A1CBB350AE}"/>
                </a:ext>
              </a:extLst>
            </p:cNvPr>
            <p:cNvSpPr/>
            <p:nvPr/>
          </p:nvSpPr>
          <p:spPr>
            <a:xfrm>
              <a:off x="1055440" y="3253423"/>
              <a:ext cx="857927" cy="307777"/>
            </a:xfrm>
            <a:prstGeom prst="rect">
              <a:avLst/>
            </a:prstGeom>
          </p:spPr>
          <p:txBody>
            <a:bodyPr wrap="none">
              <a:spAutoFit/>
            </a:bodyPr>
            <a:lstStyle/>
            <a:p>
              <a:r>
                <a:rPr lang="es-ES_tradnl" sz="1400" b="1" dirty="0" err="1"/>
                <a:t>Waiter</a:t>
              </a:r>
              <a:endParaRPr lang="es-ES_tradnl" sz="1400" b="1" dirty="0"/>
            </a:p>
          </p:txBody>
        </p:sp>
      </p:grpSp>
    </p:spTree>
    <p:extLst>
      <p:ext uri="{BB962C8B-B14F-4D97-AF65-F5344CB8AC3E}">
        <p14:creationId xmlns:p14="http://schemas.microsoft.com/office/powerpoint/2010/main" val="294253625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ítulo 11"/>
          <p:cNvSpPr>
            <a:spLocks noGrp="1"/>
          </p:cNvSpPr>
          <p:nvPr>
            <p:ph type="title"/>
          </p:nvPr>
        </p:nvSpPr>
        <p:spPr/>
        <p:txBody>
          <a:bodyPr/>
          <a:lstStyle/>
          <a:p>
            <a:r>
              <a:rPr lang="es-ES_tradnl" dirty="0"/>
              <a:t>Business </a:t>
            </a:r>
            <a:r>
              <a:rPr lang="es-ES_tradnl" dirty="0" err="1"/>
              <a:t>Process</a:t>
            </a:r>
            <a:r>
              <a:rPr lang="es-ES_tradnl" dirty="0"/>
              <a:t> </a:t>
            </a:r>
            <a:r>
              <a:rPr lang="es-ES_tradnl" dirty="0" err="1"/>
              <a:t>Map</a:t>
            </a:r>
            <a:endParaRPr lang="es-ES_tradnl" dirty="0"/>
          </a:p>
        </p:txBody>
      </p:sp>
      <p:pic>
        <p:nvPicPr>
          <p:cNvPr id="3" name="Picture 3"/>
          <p:cNvPicPr/>
          <p:nvPr/>
        </p:nvPicPr>
        <p:blipFill>
          <a:blip r:embed="rId2">
            <a:extLst>
              <a:ext uri="{28A0092B-C50C-407E-A947-70E740481C1C}">
                <a14:useLocalDpi xmlns:a14="http://schemas.microsoft.com/office/drawing/2010/main" val="0"/>
              </a:ext>
            </a:extLst>
          </a:blip>
          <a:stretch>
            <a:fillRect/>
          </a:stretch>
        </p:blipFill>
        <p:spPr bwMode="auto">
          <a:xfrm>
            <a:off x="407368" y="1196752"/>
            <a:ext cx="8640960" cy="5040560"/>
          </a:xfrm>
          <a:prstGeom prst="rect">
            <a:avLst/>
          </a:prstGeom>
          <a:noFill/>
          <a:ln>
            <a:noFill/>
          </a:ln>
        </p:spPr>
      </p:pic>
    </p:spTree>
    <p:extLst>
      <p:ext uri="{BB962C8B-B14F-4D97-AF65-F5344CB8AC3E}">
        <p14:creationId xmlns:p14="http://schemas.microsoft.com/office/powerpoint/2010/main" val="19447547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6"/>
          <p:cNvSpPr>
            <a:spLocks noGrp="1"/>
          </p:cNvSpPr>
          <p:nvPr>
            <p:ph type="title"/>
          </p:nvPr>
        </p:nvSpPr>
        <p:spPr/>
        <p:txBody>
          <a:bodyPr/>
          <a:lstStyle/>
          <a:p>
            <a:r>
              <a:rPr lang="es-ES_tradnl" dirty="0" err="1"/>
              <a:t>Glossary</a:t>
            </a:r>
            <a:r>
              <a:rPr lang="es-ES_tradnl" dirty="0"/>
              <a:t> of</a:t>
            </a:r>
            <a:br>
              <a:rPr lang="es-ES_tradnl" dirty="0"/>
            </a:br>
            <a:r>
              <a:rPr lang="es-ES_tradnl" dirty="0" err="1"/>
              <a:t>Terms</a:t>
            </a:r>
            <a:endParaRPr lang="es-ES_tradnl" dirty="0"/>
          </a:p>
        </p:txBody>
      </p:sp>
      <p:sp>
        <p:nvSpPr>
          <p:cNvPr id="3" name="Rectángulo 2"/>
          <p:cNvSpPr/>
          <p:nvPr/>
        </p:nvSpPr>
        <p:spPr>
          <a:xfrm>
            <a:off x="3935760" y="3419109"/>
            <a:ext cx="772969" cy="347275"/>
          </a:xfrm>
          <a:prstGeom prst="rect">
            <a:avLst/>
          </a:prstGeom>
        </p:spPr>
        <p:txBody>
          <a:bodyPr wrap="none">
            <a:spAutoFit/>
          </a:bodyPr>
          <a:lstStyle/>
          <a:p>
            <a:pPr>
              <a:lnSpc>
                <a:spcPct val="115000"/>
              </a:lnSpc>
              <a:spcAft>
                <a:spcPts val="1000"/>
              </a:spcAft>
            </a:pPr>
            <a:r>
              <a:rPr lang="en-GB" sz="1600" dirty="0">
                <a:solidFill>
                  <a:schemeClr val="accent2"/>
                </a:solidFill>
              </a:rPr>
              <a:t>Order</a:t>
            </a:r>
            <a:endParaRPr lang="es-ES_tradnl" sz="1600" b="1" dirty="0">
              <a:solidFill>
                <a:schemeClr val="accent2"/>
              </a:solidFill>
              <a:latin typeface="Verdana" charset="0"/>
              <a:ea typeface="Arial" charset="0"/>
              <a:cs typeface="Arial" charset="0"/>
            </a:endParaRPr>
          </a:p>
        </p:txBody>
      </p:sp>
      <p:sp>
        <p:nvSpPr>
          <p:cNvPr id="4" name="Rectángulo 3"/>
          <p:cNvSpPr/>
          <p:nvPr/>
        </p:nvSpPr>
        <p:spPr>
          <a:xfrm>
            <a:off x="3935760" y="3774659"/>
            <a:ext cx="3198311" cy="246221"/>
          </a:xfrm>
          <a:prstGeom prst="rect">
            <a:avLst/>
          </a:prstGeom>
        </p:spPr>
        <p:txBody>
          <a:bodyPr wrap="none">
            <a:spAutoFit/>
          </a:bodyPr>
          <a:lstStyle/>
          <a:p>
            <a:r>
              <a:rPr lang="en-US" sz="1000" dirty="0"/>
              <a:t>A guest orders some dishes and gets an Order</a:t>
            </a:r>
            <a:endParaRPr lang="es-ES_tradnl" sz="1000" dirty="0"/>
          </a:p>
        </p:txBody>
      </p:sp>
      <p:sp>
        <p:nvSpPr>
          <p:cNvPr id="5" name="Rectángulo 4"/>
          <p:cNvSpPr/>
          <p:nvPr/>
        </p:nvSpPr>
        <p:spPr>
          <a:xfrm>
            <a:off x="3935760" y="4725144"/>
            <a:ext cx="1266693" cy="347275"/>
          </a:xfrm>
          <a:prstGeom prst="rect">
            <a:avLst/>
          </a:prstGeom>
        </p:spPr>
        <p:txBody>
          <a:bodyPr wrap="none">
            <a:spAutoFit/>
          </a:bodyPr>
          <a:lstStyle/>
          <a:p>
            <a:pPr>
              <a:lnSpc>
                <a:spcPct val="115000"/>
              </a:lnSpc>
              <a:spcAft>
                <a:spcPts val="1000"/>
              </a:spcAft>
            </a:pPr>
            <a:r>
              <a:rPr lang="en-GB" sz="1600" dirty="0">
                <a:solidFill>
                  <a:schemeClr val="accent2"/>
                </a:solidFill>
              </a:rPr>
              <a:t>Order Line</a:t>
            </a:r>
            <a:endParaRPr lang="es-ES_tradnl" sz="1600" b="1" dirty="0">
              <a:solidFill>
                <a:schemeClr val="accent2"/>
              </a:solidFill>
              <a:latin typeface="Verdana" charset="0"/>
              <a:ea typeface="Arial" charset="0"/>
              <a:cs typeface="Arial" charset="0"/>
            </a:endParaRPr>
          </a:p>
        </p:txBody>
      </p:sp>
      <p:sp>
        <p:nvSpPr>
          <p:cNvPr id="6" name="Rectángulo 5"/>
          <p:cNvSpPr/>
          <p:nvPr/>
        </p:nvSpPr>
        <p:spPr>
          <a:xfrm>
            <a:off x="3935760" y="5136026"/>
            <a:ext cx="3528392" cy="428643"/>
          </a:xfrm>
          <a:prstGeom prst="rect">
            <a:avLst/>
          </a:prstGeom>
        </p:spPr>
        <p:txBody>
          <a:bodyPr wrap="square">
            <a:spAutoFit/>
          </a:bodyPr>
          <a:lstStyle/>
          <a:p>
            <a:pPr>
              <a:lnSpc>
                <a:spcPct val="115000"/>
              </a:lnSpc>
              <a:spcAft>
                <a:spcPts val="1000"/>
              </a:spcAft>
            </a:pPr>
            <a:r>
              <a:rPr lang="en-US" sz="1000" dirty="0"/>
              <a:t>An ordered dish, including ordered extra ingredients</a:t>
            </a:r>
            <a:endParaRPr lang="es-ES_tradnl" sz="1000" b="1" dirty="0">
              <a:latin typeface="Verdana" charset="0"/>
              <a:ea typeface="Arial" charset="0"/>
              <a:cs typeface="Arial" charset="0"/>
            </a:endParaRPr>
          </a:p>
        </p:txBody>
      </p:sp>
      <p:sp>
        <p:nvSpPr>
          <p:cNvPr id="8" name="Rectángulo 7"/>
          <p:cNvSpPr/>
          <p:nvPr/>
        </p:nvSpPr>
        <p:spPr>
          <a:xfrm>
            <a:off x="8134016" y="2145621"/>
            <a:ext cx="1393908" cy="347275"/>
          </a:xfrm>
          <a:prstGeom prst="rect">
            <a:avLst/>
          </a:prstGeom>
        </p:spPr>
        <p:txBody>
          <a:bodyPr wrap="none">
            <a:spAutoFit/>
          </a:bodyPr>
          <a:lstStyle/>
          <a:p>
            <a:pPr>
              <a:lnSpc>
                <a:spcPct val="115000"/>
              </a:lnSpc>
              <a:spcAft>
                <a:spcPts val="1000"/>
              </a:spcAft>
            </a:pPr>
            <a:r>
              <a:rPr lang="en-GB" sz="1600" dirty="0">
                <a:solidFill>
                  <a:schemeClr val="accent2"/>
                </a:solidFill>
              </a:rPr>
              <a:t>Reservation</a:t>
            </a:r>
            <a:endParaRPr lang="es-ES_tradnl" sz="1600" b="1" dirty="0">
              <a:solidFill>
                <a:schemeClr val="accent2"/>
              </a:solidFill>
              <a:latin typeface="Verdana" charset="0"/>
              <a:ea typeface="Arial" charset="0"/>
              <a:cs typeface="Arial" charset="0"/>
            </a:endParaRPr>
          </a:p>
        </p:txBody>
      </p:sp>
      <p:sp>
        <p:nvSpPr>
          <p:cNvPr id="9" name="Rectángulo 8"/>
          <p:cNvSpPr/>
          <p:nvPr/>
        </p:nvSpPr>
        <p:spPr>
          <a:xfrm>
            <a:off x="8134016" y="2483546"/>
            <a:ext cx="3650616" cy="246221"/>
          </a:xfrm>
          <a:prstGeom prst="rect">
            <a:avLst/>
          </a:prstGeom>
        </p:spPr>
        <p:txBody>
          <a:bodyPr wrap="square">
            <a:spAutoFit/>
          </a:bodyPr>
          <a:lstStyle/>
          <a:p>
            <a:r>
              <a:rPr lang="en-GB" sz="1000" dirty="0"/>
              <a:t>Same as booking</a:t>
            </a:r>
            <a:endParaRPr lang="es-ES_tradnl" sz="1000" dirty="0"/>
          </a:p>
        </p:txBody>
      </p:sp>
      <p:sp>
        <p:nvSpPr>
          <p:cNvPr id="10" name="Rectángulo 9"/>
          <p:cNvSpPr/>
          <p:nvPr/>
        </p:nvSpPr>
        <p:spPr>
          <a:xfrm>
            <a:off x="8134016" y="3419109"/>
            <a:ext cx="739305" cy="347275"/>
          </a:xfrm>
          <a:prstGeom prst="rect">
            <a:avLst/>
          </a:prstGeom>
        </p:spPr>
        <p:txBody>
          <a:bodyPr wrap="none">
            <a:spAutoFit/>
          </a:bodyPr>
          <a:lstStyle/>
          <a:p>
            <a:pPr>
              <a:lnSpc>
                <a:spcPct val="115000"/>
              </a:lnSpc>
              <a:spcAft>
                <a:spcPts val="1000"/>
              </a:spcAft>
            </a:pPr>
            <a:r>
              <a:rPr lang="en-GB" sz="1600" dirty="0">
                <a:solidFill>
                  <a:schemeClr val="accent2"/>
                </a:solidFill>
              </a:rPr>
              <a:t>Menu</a:t>
            </a:r>
            <a:endParaRPr lang="es-ES_tradnl" sz="1600" b="1" dirty="0">
              <a:solidFill>
                <a:schemeClr val="accent2"/>
              </a:solidFill>
              <a:latin typeface="Verdana" charset="0"/>
              <a:ea typeface="Arial" charset="0"/>
              <a:cs typeface="Arial" charset="0"/>
            </a:endParaRPr>
          </a:p>
        </p:txBody>
      </p:sp>
      <p:sp>
        <p:nvSpPr>
          <p:cNvPr id="11" name="Rectángulo 10"/>
          <p:cNvSpPr/>
          <p:nvPr/>
        </p:nvSpPr>
        <p:spPr>
          <a:xfrm>
            <a:off x="8134016" y="3774659"/>
            <a:ext cx="3650616" cy="251672"/>
          </a:xfrm>
          <a:prstGeom prst="rect">
            <a:avLst/>
          </a:prstGeom>
        </p:spPr>
        <p:txBody>
          <a:bodyPr wrap="square">
            <a:spAutoFit/>
          </a:bodyPr>
          <a:lstStyle/>
          <a:p>
            <a:pPr>
              <a:lnSpc>
                <a:spcPct val="115000"/>
              </a:lnSpc>
              <a:spcAft>
                <a:spcPts val="1000"/>
              </a:spcAft>
            </a:pPr>
            <a:r>
              <a:rPr lang="en-GB" sz="1000" dirty="0"/>
              <a:t>Same as order</a:t>
            </a:r>
            <a:endParaRPr lang="es-ES_tradnl" sz="1000" b="1" dirty="0">
              <a:latin typeface="Verdana" charset="0"/>
              <a:ea typeface="Arial" charset="0"/>
              <a:cs typeface="Arial" charset="0"/>
            </a:endParaRPr>
          </a:p>
        </p:txBody>
      </p:sp>
      <p:sp>
        <p:nvSpPr>
          <p:cNvPr id="14" name="Rectángulo 13"/>
          <p:cNvSpPr/>
          <p:nvPr/>
        </p:nvSpPr>
        <p:spPr>
          <a:xfrm>
            <a:off x="3935760" y="2145621"/>
            <a:ext cx="1011815" cy="347275"/>
          </a:xfrm>
          <a:prstGeom prst="rect">
            <a:avLst/>
          </a:prstGeom>
        </p:spPr>
        <p:txBody>
          <a:bodyPr wrap="none">
            <a:spAutoFit/>
          </a:bodyPr>
          <a:lstStyle/>
          <a:p>
            <a:pPr>
              <a:lnSpc>
                <a:spcPct val="115000"/>
              </a:lnSpc>
              <a:spcAft>
                <a:spcPts val="1000"/>
              </a:spcAft>
            </a:pPr>
            <a:r>
              <a:rPr lang="en-GB" sz="1600" dirty="0">
                <a:solidFill>
                  <a:schemeClr val="accent2"/>
                </a:solidFill>
              </a:rPr>
              <a:t>Booking</a:t>
            </a:r>
            <a:endParaRPr lang="es-ES_tradnl" sz="1600" b="1" dirty="0">
              <a:solidFill>
                <a:schemeClr val="accent2"/>
              </a:solidFill>
              <a:latin typeface="Verdana" charset="0"/>
              <a:ea typeface="Arial" charset="0"/>
              <a:cs typeface="Arial" charset="0"/>
            </a:endParaRPr>
          </a:p>
        </p:txBody>
      </p:sp>
      <p:sp>
        <p:nvSpPr>
          <p:cNvPr id="15" name="Rectángulo 14"/>
          <p:cNvSpPr/>
          <p:nvPr/>
        </p:nvSpPr>
        <p:spPr>
          <a:xfrm>
            <a:off x="3935760" y="2483546"/>
            <a:ext cx="4180953" cy="246221"/>
          </a:xfrm>
          <a:prstGeom prst="rect">
            <a:avLst/>
          </a:prstGeom>
        </p:spPr>
        <p:txBody>
          <a:bodyPr wrap="none">
            <a:spAutoFit/>
          </a:bodyPr>
          <a:lstStyle/>
          <a:p>
            <a:r>
              <a:rPr lang="en-US" sz="1000" dirty="0"/>
              <a:t>A guest reserves a table in the restaurant and gets a Booking</a:t>
            </a:r>
            <a:endParaRPr lang="es-ES_tradnl" sz="1000" dirty="0"/>
          </a:p>
        </p:txBody>
      </p:sp>
    </p:spTree>
    <p:extLst>
      <p:ext uri="{BB962C8B-B14F-4D97-AF65-F5344CB8AC3E}">
        <p14:creationId xmlns:p14="http://schemas.microsoft.com/office/powerpoint/2010/main" val="88248047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ítulo 11"/>
          <p:cNvSpPr>
            <a:spLocks noGrp="1"/>
          </p:cNvSpPr>
          <p:nvPr>
            <p:ph type="title"/>
          </p:nvPr>
        </p:nvSpPr>
        <p:spPr/>
        <p:txBody>
          <a:bodyPr/>
          <a:lstStyle/>
          <a:p>
            <a:r>
              <a:rPr lang="es-ES_tradnl" dirty="0"/>
              <a:t>Business </a:t>
            </a:r>
            <a:r>
              <a:rPr lang="es-ES_tradnl" dirty="0" err="1"/>
              <a:t>Process</a:t>
            </a:r>
            <a:r>
              <a:rPr lang="es-ES_tradnl" dirty="0"/>
              <a:t> </a:t>
            </a:r>
            <a:r>
              <a:rPr lang="es-ES_tradnl" dirty="0" err="1"/>
              <a:t>Map</a:t>
            </a:r>
            <a:endParaRPr lang="es-ES_tradnl" dirty="0"/>
          </a:p>
        </p:txBody>
      </p:sp>
      <p:pic>
        <p:nvPicPr>
          <p:cNvPr id="3" name="Picture 3"/>
          <p:cNvPicPr/>
          <p:nvPr/>
        </p:nvPicPr>
        <p:blipFill>
          <a:blip r:embed="rId2">
            <a:extLst>
              <a:ext uri="{28A0092B-C50C-407E-A947-70E740481C1C}">
                <a14:useLocalDpi xmlns:a14="http://schemas.microsoft.com/office/drawing/2010/main" val="0"/>
              </a:ext>
            </a:extLst>
          </a:blip>
          <a:stretch>
            <a:fillRect/>
          </a:stretch>
        </p:blipFill>
        <p:spPr bwMode="auto">
          <a:xfrm>
            <a:off x="407988" y="1124744"/>
            <a:ext cx="8496324" cy="4824535"/>
          </a:xfrm>
          <a:prstGeom prst="rect">
            <a:avLst/>
          </a:prstGeom>
          <a:noFill/>
          <a:ln>
            <a:noFill/>
          </a:ln>
        </p:spPr>
      </p:pic>
    </p:spTree>
    <p:extLst>
      <p:ext uri="{BB962C8B-B14F-4D97-AF65-F5344CB8AC3E}">
        <p14:creationId xmlns:p14="http://schemas.microsoft.com/office/powerpoint/2010/main" val="241117014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ítulo 11"/>
          <p:cNvSpPr>
            <a:spLocks noGrp="1"/>
          </p:cNvSpPr>
          <p:nvPr>
            <p:ph type="title"/>
          </p:nvPr>
        </p:nvSpPr>
        <p:spPr/>
        <p:txBody>
          <a:bodyPr/>
          <a:lstStyle/>
          <a:p>
            <a:r>
              <a:rPr lang="es-ES_tradnl" dirty="0"/>
              <a:t>Business </a:t>
            </a:r>
            <a:r>
              <a:rPr lang="es-ES_tradnl" dirty="0" err="1"/>
              <a:t>Process</a:t>
            </a:r>
            <a:r>
              <a:rPr lang="es-ES_tradnl" dirty="0"/>
              <a:t> </a:t>
            </a:r>
            <a:r>
              <a:rPr lang="es-ES_tradnl" dirty="0" err="1"/>
              <a:t>Map</a:t>
            </a:r>
            <a:endParaRPr lang="es-ES_tradnl" dirty="0"/>
          </a:p>
        </p:txBody>
      </p:sp>
      <p:pic>
        <p:nvPicPr>
          <p:cNvPr id="3" name="Picture 3"/>
          <p:cNvPicPr/>
          <p:nvPr/>
        </p:nvPicPr>
        <p:blipFill>
          <a:blip r:embed="rId2">
            <a:extLst>
              <a:ext uri="{28A0092B-C50C-407E-A947-70E740481C1C}">
                <a14:useLocalDpi xmlns:a14="http://schemas.microsoft.com/office/drawing/2010/main" val="0"/>
              </a:ext>
            </a:extLst>
          </a:blip>
          <a:stretch>
            <a:fillRect/>
          </a:stretch>
        </p:blipFill>
        <p:spPr bwMode="auto">
          <a:xfrm>
            <a:off x="551384" y="1124744"/>
            <a:ext cx="8352928" cy="4680520"/>
          </a:xfrm>
          <a:prstGeom prst="rect">
            <a:avLst/>
          </a:prstGeom>
          <a:noFill/>
          <a:ln>
            <a:noFill/>
          </a:ln>
        </p:spPr>
      </p:pic>
    </p:spTree>
    <p:extLst>
      <p:ext uri="{BB962C8B-B14F-4D97-AF65-F5344CB8AC3E}">
        <p14:creationId xmlns:p14="http://schemas.microsoft.com/office/powerpoint/2010/main" val="142622032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Marcador de texto 11"/>
          <p:cNvSpPr>
            <a:spLocks noGrp="1"/>
          </p:cNvSpPr>
          <p:nvPr>
            <p:ph type="body" sz="quarter" idx="14"/>
          </p:nvPr>
        </p:nvSpPr>
        <p:spPr/>
        <p:txBody>
          <a:bodyPr/>
          <a:lstStyle/>
          <a:p>
            <a:r>
              <a:rPr lang="es-ES_tradnl" dirty="0" err="1"/>
              <a:t>Screens</a:t>
            </a:r>
            <a:r>
              <a:rPr lang="es-ES_tradnl" dirty="0"/>
              <a:t> &amp; </a:t>
            </a:r>
            <a:r>
              <a:rPr lang="es-ES_tradnl" dirty="0" err="1"/>
              <a:t>Initial</a:t>
            </a:r>
            <a:r>
              <a:rPr lang="es-ES_tradnl" dirty="0"/>
              <a:t> </a:t>
            </a:r>
            <a:r>
              <a:rPr lang="es-ES_tradnl" dirty="0" err="1"/>
              <a:t>structure</a:t>
            </a:r>
            <a:endParaRPr lang="es-ES_tradnl" dirty="0"/>
          </a:p>
        </p:txBody>
      </p:sp>
      <p:sp>
        <p:nvSpPr>
          <p:cNvPr id="13" name="Marcador de texto 12"/>
          <p:cNvSpPr>
            <a:spLocks noGrp="1"/>
          </p:cNvSpPr>
          <p:nvPr>
            <p:ph type="body" sz="quarter" idx="15"/>
          </p:nvPr>
        </p:nvSpPr>
        <p:spPr/>
        <p:txBody>
          <a:bodyPr/>
          <a:lstStyle/>
          <a:p>
            <a:r>
              <a:rPr lang="es-ES_tradnl" dirty="0" err="1"/>
              <a:t>Sitemap</a:t>
            </a:r>
            <a:endParaRPr lang="es-ES_tradnl" dirty="0"/>
          </a:p>
        </p:txBody>
      </p:sp>
      <p:pic>
        <p:nvPicPr>
          <p:cNvPr id="3" name="Picture 2">
            <a:extLst>
              <a:ext uri="{FF2B5EF4-FFF2-40B4-BE49-F238E27FC236}">
                <a16:creationId xmlns:a16="http://schemas.microsoft.com/office/drawing/2014/main" id="{40A80EDA-74B9-4833-8C24-69061615AB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5405" y="404669"/>
            <a:ext cx="5562124" cy="4865846"/>
          </a:xfrm>
          <a:prstGeom prst="rect">
            <a:avLst/>
          </a:prstGeom>
        </p:spPr>
      </p:pic>
      <p:pic>
        <p:nvPicPr>
          <p:cNvPr id="5" name="Picture 4">
            <a:extLst>
              <a:ext uri="{FF2B5EF4-FFF2-40B4-BE49-F238E27FC236}">
                <a16:creationId xmlns:a16="http://schemas.microsoft.com/office/drawing/2014/main" id="{AA3929FA-D24B-4397-BE38-0EBD6A77D9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44072" y="841199"/>
            <a:ext cx="2551652" cy="3992785"/>
          </a:xfrm>
          <a:prstGeom prst="rect">
            <a:avLst/>
          </a:prstGeom>
        </p:spPr>
      </p:pic>
    </p:spTree>
    <p:extLst>
      <p:ext uri="{BB962C8B-B14F-4D97-AF65-F5344CB8AC3E}">
        <p14:creationId xmlns:p14="http://schemas.microsoft.com/office/powerpoint/2010/main" val="116276043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ítulo 6"/>
          <p:cNvSpPr>
            <a:spLocks noGrp="1"/>
          </p:cNvSpPr>
          <p:nvPr>
            <p:ph type="title"/>
          </p:nvPr>
        </p:nvSpPr>
        <p:spPr>
          <a:xfrm>
            <a:off x="407988" y="404813"/>
            <a:ext cx="11016604" cy="863600"/>
          </a:xfrm>
        </p:spPr>
        <p:txBody>
          <a:bodyPr/>
          <a:lstStyle/>
          <a:p>
            <a:r>
              <a:rPr lang="es-ES_tradnl" dirty="0"/>
              <a:t>Sketches</a:t>
            </a:r>
            <a:br>
              <a:rPr lang="es-ES_tradnl" dirty="0"/>
            </a:br>
            <a:r>
              <a:rPr lang="es-ES_tradnl" sz="1600" dirty="0" err="1"/>
              <a:t>User</a:t>
            </a:r>
            <a:r>
              <a:rPr lang="es-ES_tradnl" sz="1600" dirty="0"/>
              <a:t> </a:t>
            </a:r>
            <a:r>
              <a:rPr lang="es-ES_tradnl" sz="1600" dirty="0" err="1"/>
              <a:t>Screens</a:t>
            </a:r>
            <a:endParaRPr lang="es-ES_tradnl" sz="1600" dirty="0"/>
          </a:p>
        </p:txBody>
      </p:sp>
      <p:pic>
        <p:nvPicPr>
          <p:cNvPr id="9" name="Imagen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93039" y="2616136"/>
            <a:ext cx="2019526" cy="1692362"/>
          </a:xfrm>
          <a:prstGeom prst="rect">
            <a:avLst/>
          </a:prstGeom>
        </p:spPr>
      </p:pic>
      <p:pic>
        <p:nvPicPr>
          <p:cNvPr id="10" name="Imagen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49205" y="2651342"/>
            <a:ext cx="2019526" cy="1692362"/>
          </a:xfrm>
          <a:prstGeom prst="rect">
            <a:avLst/>
          </a:prstGeom>
        </p:spPr>
      </p:pic>
      <p:sp>
        <p:nvSpPr>
          <p:cNvPr id="19" name="CuadroTexto 18"/>
          <p:cNvSpPr txBox="1"/>
          <p:nvPr/>
        </p:nvSpPr>
        <p:spPr>
          <a:xfrm>
            <a:off x="900305" y="5549170"/>
            <a:ext cx="1896750" cy="230832"/>
          </a:xfrm>
          <a:prstGeom prst="rect">
            <a:avLst/>
          </a:prstGeom>
          <a:noFill/>
        </p:spPr>
        <p:txBody>
          <a:bodyPr wrap="square" rtlCol="0">
            <a:spAutoFit/>
          </a:bodyPr>
          <a:lstStyle/>
          <a:p>
            <a:pPr algn="ctr"/>
            <a:r>
              <a:rPr lang="es-ES_tradnl" sz="900" dirty="0" err="1"/>
              <a:t>Order</a:t>
            </a:r>
            <a:r>
              <a:rPr lang="es-ES_tradnl" sz="900" dirty="0"/>
              <a:t> </a:t>
            </a:r>
            <a:r>
              <a:rPr lang="es-ES_tradnl" sz="900" dirty="0" err="1"/>
              <a:t>Menu</a:t>
            </a:r>
            <a:endParaRPr lang="es-ES_tradnl" sz="900" dirty="0"/>
          </a:p>
        </p:txBody>
      </p:sp>
      <p:sp>
        <p:nvSpPr>
          <p:cNvPr id="20" name="CuadroTexto 19"/>
          <p:cNvSpPr txBox="1"/>
          <p:nvPr/>
        </p:nvSpPr>
        <p:spPr>
          <a:xfrm>
            <a:off x="3810593" y="5549170"/>
            <a:ext cx="1896750" cy="230832"/>
          </a:xfrm>
          <a:prstGeom prst="rect">
            <a:avLst/>
          </a:prstGeom>
          <a:noFill/>
        </p:spPr>
        <p:txBody>
          <a:bodyPr wrap="square" rtlCol="0">
            <a:spAutoFit/>
          </a:bodyPr>
          <a:lstStyle/>
          <a:p>
            <a:pPr algn="ctr"/>
            <a:r>
              <a:rPr lang="en-US" sz="900" dirty="0"/>
              <a:t>Log In</a:t>
            </a:r>
            <a:endParaRPr lang="es-ES_tradnl" sz="900" dirty="0"/>
          </a:p>
        </p:txBody>
      </p:sp>
      <p:sp>
        <p:nvSpPr>
          <p:cNvPr id="21" name="CuadroTexto 20"/>
          <p:cNvSpPr txBox="1"/>
          <p:nvPr/>
        </p:nvSpPr>
        <p:spPr>
          <a:xfrm>
            <a:off x="6645307" y="5513964"/>
            <a:ext cx="2114989" cy="230832"/>
          </a:xfrm>
          <a:prstGeom prst="rect">
            <a:avLst/>
          </a:prstGeom>
          <a:noFill/>
        </p:spPr>
        <p:txBody>
          <a:bodyPr wrap="square" rtlCol="0">
            <a:spAutoFit/>
          </a:bodyPr>
          <a:lstStyle/>
          <a:p>
            <a:pPr algn="ctr"/>
            <a:r>
              <a:rPr lang="es-ES_tradnl" sz="900" dirty="0" err="1"/>
              <a:t>Sign</a:t>
            </a:r>
            <a:r>
              <a:rPr lang="es-ES_tradnl" sz="900" dirty="0"/>
              <a:t> Up</a:t>
            </a:r>
          </a:p>
        </p:txBody>
      </p:sp>
      <p:pic>
        <p:nvPicPr>
          <p:cNvPr id="22" name="Imagen 2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9416" y="2658716"/>
            <a:ext cx="2018528" cy="1691526"/>
          </a:xfrm>
          <a:prstGeom prst="rect">
            <a:avLst/>
          </a:prstGeom>
        </p:spPr>
      </p:pic>
    </p:spTree>
    <p:extLst>
      <p:ext uri="{BB962C8B-B14F-4D97-AF65-F5344CB8AC3E}">
        <p14:creationId xmlns:p14="http://schemas.microsoft.com/office/powerpoint/2010/main" val="136858654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ítulo 6"/>
          <p:cNvSpPr>
            <a:spLocks noGrp="1"/>
          </p:cNvSpPr>
          <p:nvPr>
            <p:ph type="title"/>
          </p:nvPr>
        </p:nvSpPr>
        <p:spPr>
          <a:xfrm>
            <a:off x="407988" y="404813"/>
            <a:ext cx="11016604" cy="863600"/>
          </a:xfrm>
        </p:spPr>
        <p:txBody>
          <a:bodyPr/>
          <a:lstStyle/>
          <a:p>
            <a:r>
              <a:rPr lang="es-ES_tradnl" dirty="0"/>
              <a:t>Sketches</a:t>
            </a:r>
            <a:br>
              <a:rPr lang="es-ES_tradnl" dirty="0"/>
            </a:br>
            <a:r>
              <a:rPr lang="es-ES_tradnl" sz="1600" dirty="0" err="1"/>
              <a:t>User</a:t>
            </a:r>
            <a:r>
              <a:rPr lang="es-ES_tradnl" sz="1600" dirty="0"/>
              <a:t> </a:t>
            </a:r>
            <a:r>
              <a:rPr lang="es-ES_tradnl" sz="1600" dirty="0" err="1"/>
              <a:t>Screens</a:t>
            </a:r>
            <a:endParaRPr lang="es-ES_tradnl" sz="1600" dirty="0"/>
          </a:p>
        </p:txBody>
      </p:sp>
      <p:pic>
        <p:nvPicPr>
          <p:cNvPr id="9" name="Imagen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93039" y="2616136"/>
            <a:ext cx="2019526" cy="1692362"/>
          </a:xfrm>
          <a:prstGeom prst="rect">
            <a:avLst/>
          </a:prstGeom>
        </p:spPr>
      </p:pic>
      <p:pic>
        <p:nvPicPr>
          <p:cNvPr id="10" name="Imagen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49205" y="2580659"/>
            <a:ext cx="2019526" cy="1833729"/>
          </a:xfrm>
          <a:prstGeom prst="rect">
            <a:avLst/>
          </a:prstGeom>
        </p:spPr>
      </p:pic>
      <p:sp>
        <p:nvSpPr>
          <p:cNvPr id="19" name="CuadroTexto 18"/>
          <p:cNvSpPr txBox="1"/>
          <p:nvPr/>
        </p:nvSpPr>
        <p:spPr>
          <a:xfrm>
            <a:off x="900305" y="5549170"/>
            <a:ext cx="1896750" cy="230832"/>
          </a:xfrm>
          <a:prstGeom prst="rect">
            <a:avLst/>
          </a:prstGeom>
          <a:noFill/>
        </p:spPr>
        <p:txBody>
          <a:bodyPr wrap="square" rtlCol="0">
            <a:spAutoFit/>
          </a:bodyPr>
          <a:lstStyle/>
          <a:p>
            <a:pPr algn="ctr"/>
            <a:r>
              <a:rPr lang="es-ES_tradnl" sz="900" dirty="0"/>
              <a:t>Home </a:t>
            </a:r>
            <a:r>
              <a:rPr lang="es-ES_tradnl" sz="900" dirty="0" err="1"/>
              <a:t>Screen</a:t>
            </a:r>
            <a:endParaRPr lang="es-ES_tradnl" sz="900" dirty="0"/>
          </a:p>
        </p:txBody>
      </p:sp>
      <p:sp>
        <p:nvSpPr>
          <p:cNvPr id="20" name="CuadroTexto 19"/>
          <p:cNvSpPr txBox="1"/>
          <p:nvPr/>
        </p:nvSpPr>
        <p:spPr>
          <a:xfrm>
            <a:off x="3810593" y="5549170"/>
            <a:ext cx="1896750" cy="230832"/>
          </a:xfrm>
          <a:prstGeom prst="rect">
            <a:avLst/>
          </a:prstGeom>
          <a:noFill/>
        </p:spPr>
        <p:txBody>
          <a:bodyPr wrap="square" rtlCol="0">
            <a:spAutoFit/>
          </a:bodyPr>
          <a:lstStyle/>
          <a:p>
            <a:pPr algn="ctr"/>
            <a:r>
              <a:rPr lang="en-US" sz="900" dirty="0"/>
              <a:t> Book a table/Invite Friends</a:t>
            </a:r>
            <a:endParaRPr lang="es-ES_tradnl" sz="900" dirty="0"/>
          </a:p>
        </p:txBody>
      </p:sp>
      <p:sp>
        <p:nvSpPr>
          <p:cNvPr id="21" name="CuadroTexto 20"/>
          <p:cNvSpPr txBox="1"/>
          <p:nvPr/>
        </p:nvSpPr>
        <p:spPr>
          <a:xfrm>
            <a:off x="6645307" y="5513964"/>
            <a:ext cx="2114989" cy="230832"/>
          </a:xfrm>
          <a:prstGeom prst="rect">
            <a:avLst/>
          </a:prstGeom>
          <a:noFill/>
        </p:spPr>
        <p:txBody>
          <a:bodyPr wrap="square" rtlCol="0">
            <a:spAutoFit/>
          </a:bodyPr>
          <a:lstStyle/>
          <a:p>
            <a:pPr algn="ctr"/>
            <a:r>
              <a:rPr lang="es-ES_tradnl" sz="900" dirty="0"/>
              <a:t>View </a:t>
            </a:r>
            <a:r>
              <a:rPr lang="es-ES_tradnl" sz="900" dirty="0" err="1"/>
              <a:t>Menu</a:t>
            </a:r>
            <a:endParaRPr lang="es-ES_tradnl" sz="900" dirty="0"/>
          </a:p>
        </p:txBody>
      </p:sp>
      <p:pic>
        <p:nvPicPr>
          <p:cNvPr id="22" name="Imagen 2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9416" y="2658716"/>
            <a:ext cx="2018528" cy="1691526"/>
          </a:xfrm>
          <a:prstGeom prst="rect">
            <a:avLst/>
          </a:prstGeom>
        </p:spPr>
      </p:pic>
    </p:spTree>
    <p:extLst>
      <p:ext uri="{BB962C8B-B14F-4D97-AF65-F5344CB8AC3E}">
        <p14:creationId xmlns:p14="http://schemas.microsoft.com/office/powerpoint/2010/main" val="214493983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ítulo 6"/>
          <p:cNvSpPr>
            <a:spLocks noGrp="1"/>
          </p:cNvSpPr>
          <p:nvPr>
            <p:ph type="title"/>
          </p:nvPr>
        </p:nvSpPr>
        <p:spPr>
          <a:xfrm>
            <a:off x="407988" y="404813"/>
            <a:ext cx="11016604" cy="863600"/>
          </a:xfrm>
        </p:spPr>
        <p:txBody>
          <a:bodyPr/>
          <a:lstStyle/>
          <a:p>
            <a:r>
              <a:rPr lang="es-ES_tradnl" dirty="0"/>
              <a:t>Sketches</a:t>
            </a:r>
            <a:br>
              <a:rPr lang="es-ES_tradnl" dirty="0"/>
            </a:br>
            <a:r>
              <a:rPr lang="es-ES_tradnl" sz="1600" dirty="0" err="1"/>
              <a:t>User</a:t>
            </a:r>
            <a:r>
              <a:rPr lang="es-ES_tradnl" sz="1600" dirty="0"/>
              <a:t> </a:t>
            </a:r>
            <a:r>
              <a:rPr lang="es-ES_tradnl" sz="1600" dirty="0" err="1"/>
              <a:t>Screens</a:t>
            </a:r>
            <a:endParaRPr lang="es-ES_tradnl" sz="1600" dirty="0"/>
          </a:p>
        </p:txBody>
      </p:sp>
      <p:pic>
        <p:nvPicPr>
          <p:cNvPr id="9" name="Imagen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12024" y="2656524"/>
            <a:ext cx="2019526" cy="1611581"/>
          </a:xfrm>
          <a:prstGeom prst="rect">
            <a:avLst/>
          </a:prstGeom>
        </p:spPr>
      </p:pic>
      <p:pic>
        <p:nvPicPr>
          <p:cNvPr id="10" name="Imagen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49205" y="2584698"/>
            <a:ext cx="2019526" cy="1825651"/>
          </a:xfrm>
          <a:prstGeom prst="rect">
            <a:avLst/>
          </a:prstGeom>
        </p:spPr>
      </p:pic>
      <p:sp>
        <p:nvSpPr>
          <p:cNvPr id="19" name="CuadroTexto 18"/>
          <p:cNvSpPr txBox="1"/>
          <p:nvPr/>
        </p:nvSpPr>
        <p:spPr>
          <a:xfrm>
            <a:off x="900305" y="5549170"/>
            <a:ext cx="1896750" cy="230832"/>
          </a:xfrm>
          <a:prstGeom prst="rect">
            <a:avLst/>
          </a:prstGeom>
          <a:noFill/>
        </p:spPr>
        <p:txBody>
          <a:bodyPr wrap="square" rtlCol="0">
            <a:spAutoFit/>
          </a:bodyPr>
          <a:lstStyle/>
          <a:p>
            <a:pPr algn="ctr"/>
            <a:r>
              <a:rPr lang="es-ES_tradnl" sz="900" dirty="0" err="1"/>
              <a:t>Reservations</a:t>
            </a:r>
            <a:endParaRPr lang="es-ES_tradnl" sz="900" dirty="0"/>
          </a:p>
        </p:txBody>
      </p:sp>
      <p:sp>
        <p:nvSpPr>
          <p:cNvPr id="20" name="CuadroTexto 19"/>
          <p:cNvSpPr txBox="1"/>
          <p:nvPr/>
        </p:nvSpPr>
        <p:spPr>
          <a:xfrm>
            <a:off x="3810593" y="5549170"/>
            <a:ext cx="1896750" cy="230832"/>
          </a:xfrm>
          <a:prstGeom prst="rect">
            <a:avLst/>
          </a:prstGeom>
          <a:noFill/>
        </p:spPr>
        <p:txBody>
          <a:bodyPr wrap="square" rtlCol="0">
            <a:spAutoFit/>
          </a:bodyPr>
          <a:lstStyle/>
          <a:p>
            <a:pPr algn="ctr"/>
            <a:r>
              <a:rPr lang="en-US" sz="900" dirty="0"/>
              <a:t>Reservation Detail</a:t>
            </a:r>
            <a:endParaRPr lang="es-ES_tradnl" sz="900" dirty="0"/>
          </a:p>
        </p:txBody>
      </p:sp>
      <p:sp>
        <p:nvSpPr>
          <p:cNvPr id="21" name="CuadroTexto 20"/>
          <p:cNvSpPr txBox="1"/>
          <p:nvPr/>
        </p:nvSpPr>
        <p:spPr>
          <a:xfrm>
            <a:off x="6216561" y="5549170"/>
            <a:ext cx="2114989" cy="230832"/>
          </a:xfrm>
          <a:prstGeom prst="rect">
            <a:avLst/>
          </a:prstGeom>
          <a:noFill/>
        </p:spPr>
        <p:txBody>
          <a:bodyPr wrap="square" rtlCol="0">
            <a:spAutoFit/>
          </a:bodyPr>
          <a:lstStyle/>
          <a:p>
            <a:pPr algn="ctr"/>
            <a:r>
              <a:rPr lang="es-ES_tradnl" sz="900" dirty="0" err="1"/>
              <a:t>Orders</a:t>
            </a:r>
            <a:endParaRPr lang="es-ES_tradnl" sz="900" dirty="0"/>
          </a:p>
        </p:txBody>
      </p:sp>
      <p:pic>
        <p:nvPicPr>
          <p:cNvPr id="22" name="Imagen 2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9416" y="2699086"/>
            <a:ext cx="2018528" cy="1610785"/>
          </a:xfrm>
          <a:prstGeom prst="rect">
            <a:avLst/>
          </a:prstGeom>
        </p:spPr>
      </p:pic>
      <p:pic>
        <p:nvPicPr>
          <p:cNvPr id="3" name="Picture 2">
            <a:extLst>
              <a:ext uri="{FF2B5EF4-FFF2-40B4-BE49-F238E27FC236}">
                <a16:creationId xmlns:a16="http://schemas.microsoft.com/office/drawing/2014/main" id="{99D9D97B-CE52-4DD5-8832-85AA6DB6DA1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48328" y="2667216"/>
            <a:ext cx="2000250" cy="1590199"/>
          </a:xfrm>
          <a:prstGeom prst="rect">
            <a:avLst/>
          </a:prstGeom>
        </p:spPr>
      </p:pic>
      <p:sp>
        <p:nvSpPr>
          <p:cNvPr id="11" name="CuadroTexto 20">
            <a:extLst>
              <a:ext uri="{FF2B5EF4-FFF2-40B4-BE49-F238E27FC236}">
                <a16:creationId xmlns:a16="http://schemas.microsoft.com/office/drawing/2014/main" id="{7AAAEB50-7B78-4187-879B-DA4E260AF0A6}"/>
              </a:ext>
            </a:extLst>
          </p:cNvPr>
          <p:cNvSpPr txBox="1"/>
          <p:nvPr/>
        </p:nvSpPr>
        <p:spPr>
          <a:xfrm>
            <a:off x="8933589" y="5549170"/>
            <a:ext cx="2114989" cy="230832"/>
          </a:xfrm>
          <a:prstGeom prst="rect">
            <a:avLst/>
          </a:prstGeom>
          <a:noFill/>
        </p:spPr>
        <p:txBody>
          <a:bodyPr wrap="square" rtlCol="0">
            <a:spAutoFit/>
          </a:bodyPr>
          <a:lstStyle/>
          <a:p>
            <a:pPr algn="ctr"/>
            <a:r>
              <a:rPr lang="es-ES_tradnl" sz="900" dirty="0" err="1"/>
              <a:t>Order</a:t>
            </a:r>
            <a:r>
              <a:rPr lang="es-ES_tradnl" sz="900" dirty="0"/>
              <a:t> </a:t>
            </a:r>
            <a:r>
              <a:rPr lang="es-ES_tradnl" sz="900" dirty="0" err="1"/>
              <a:t>Detail</a:t>
            </a:r>
            <a:endParaRPr lang="es-ES_tradnl" sz="900" dirty="0"/>
          </a:p>
        </p:txBody>
      </p:sp>
    </p:spTree>
    <p:extLst>
      <p:ext uri="{BB962C8B-B14F-4D97-AF65-F5344CB8AC3E}">
        <p14:creationId xmlns:p14="http://schemas.microsoft.com/office/powerpoint/2010/main" val="267519690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Marcador de texto 30"/>
          <p:cNvSpPr>
            <a:spLocks noGrp="1"/>
          </p:cNvSpPr>
          <p:nvPr>
            <p:ph type="body" sz="quarter" idx="38"/>
          </p:nvPr>
        </p:nvSpPr>
        <p:spPr>
          <a:xfrm>
            <a:off x="5303912" y="1844824"/>
            <a:ext cx="5760640" cy="3528392"/>
          </a:xfrm>
        </p:spPr>
        <p:txBody>
          <a:bodyPr/>
          <a:lstStyle/>
          <a:p>
            <a:pPr>
              <a:lnSpc>
                <a:spcPct val="150000"/>
              </a:lnSpc>
            </a:pPr>
            <a:r>
              <a:rPr lang="en-US" sz="1400" dirty="0"/>
              <a:t>We will follow an </a:t>
            </a:r>
            <a:r>
              <a:rPr lang="en-US" sz="1400" b="1" dirty="0"/>
              <a:t>Agile methodology for the development of the solution </a:t>
            </a:r>
            <a:r>
              <a:rPr lang="en-US" sz="1400" dirty="0"/>
              <a:t>in order to reduce the time of each delivery and assure the business needs.</a:t>
            </a:r>
          </a:p>
          <a:p>
            <a:pPr>
              <a:lnSpc>
                <a:spcPct val="150000"/>
              </a:lnSpc>
            </a:pPr>
            <a:r>
              <a:rPr lang="en-US" sz="1400" dirty="0"/>
              <a:t> </a:t>
            </a:r>
          </a:p>
          <a:p>
            <a:pPr>
              <a:lnSpc>
                <a:spcPct val="150000"/>
              </a:lnSpc>
            </a:pPr>
            <a:r>
              <a:rPr lang="en-US" sz="1400" dirty="0"/>
              <a:t>This document covers the necessary aspects that the system must fulfill.</a:t>
            </a:r>
          </a:p>
          <a:p>
            <a:pPr>
              <a:lnSpc>
                <a:spcPct val="150000"/>
              </a:lnSpc>
            </a:pPr>
            <a:r>
              <a:rPr lang="en-US" sz="1400" dirty="0"/>
              <a:t> </a:t>
            </a:r>
          </a:p>
          <a:p>
            <a:pPr>
              <a:lnSpc>
                <a:spcPct val="150000"/>
              </a:lnSpc>
            </a:pPr>
            <a:r>
              <a:rPr lang="en-US" sz="1400" dirty="0"/>
              <a:t>In the following analysis phase, we will detail all solution aspects.</a:t>
            </a:r>
          </a:p>
          <a:p>
            <a:endParaRPr lang="es-ES_tradnl" dirty="0"/>
          </a:p>
          <a:p>
            <a:endParaRPr lang="es-ES_tradnl" dirty="0"/>
          </a:p>
        </p:txBody>
      </p:sp>
      <p:sp>
        <p:nvSpPr>
          <p:cNvPr id="13" name="Título 12"/>
          <p:cNvSpPr>
            <a:spLocks noGrp="1"/>
          </p:cNvSpPr>
          <p:nvPr>
            <p:ph type="title"/>
          </p:nvPr>
        </p:nvSpPr>
        <p:spPr/>
        <p:txBody>
          <a:bodyPr/>
          <a:lstStyle/>
          <a:p>
            <a:r>
              <a:rPr lang="es-ES_tradnl" dirty="0" err="1"/>
              <a:t>Conclusions</a:t>
            </a:r>
            <a:endParaRPr lang="es-ES_tradnl" dirty="0"/>
          </a:p>
        </p:txBody>
      </p:sp>
    </p:spTree>
    <p:extLst>
      <p:ext uri="{BB962C8B-B14F-4D97-AF65-F5344CB8AC3E}">
        <p14:creationId xmlns:p14="http://schemas.microsoft.com/office/powerpoint/2010/main" val="141415721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Freeform 5"/>
          <p:cNvSpPr>
            <a:spLocks/>
          </p:cNvSpPr>
          <p:nvPr/>
        </p:nvSpPr>
        <p:spPr bwMode="auto">
          <a:xfrm>
            <a:off x="-1243012" y="-2656920"/>
            <a:ext cx="10768012" cy="11443496"/>
          </a:xfrm>
          <a:custGeom>
            <a:avLst/>
            <a:gdLst>
              <a:gd name="T0" fmla="*/ 854 w 3407"/>
              <a:gd name="T1" fmla="*/ 0 h 3621"/>
              <a:gd name="T2" fmla="*/ 0 w 3407"/>
              <a:gd name="T3" fmla="*/ 0 h 3621"/>
              <a:gd name="T4" fmla="*/ 0 w 3407"/>
              <a:gd name="T5" fmla="*/ 3621 h 3621"/>
              <a:gd name="T6" fmla="*/ 3407 w 3407"/>
              <a:gd name="T7" fmla="*/ 3621 h 3621"/>
              <a:gd name="T8" fmla="*/ 3407 w 3407"/>
              <a:gd name="T9" fmla="*/ 3617 h 3621"/>
              <a:gd name="T10" fmla="*/ 179 w 3407"/>
              <a:gd name="T11" fmla="*/ 3617 h 3621"/>
              <a:gd name="T12" fmla="*/ 2096 w 3407"/>
              <a:gd name="T13" fmla="*/ 1606 h 3621"/>
              <a:gd name="T14" fmla="*/ 854 w 3407"/>
              <a:gd name="T15" fmla="*/ 0 h 36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07" h="3621">
                <a:moveTo>
                  <a:pt x="854" y="0"/>
                </a:moveTo>
                <a:cubicBezTo>
                  <a:pt x="0" y="0"/>
                  <a:pt x="0" y="0"/>
                  <a:pt x="0" y="0"/>
                </a:cubicBezTo>
                <a:cubicBezTo>
                  <a:pt x="0" y="3621"/>
                  <a:pt x="0" y="3621"/>
                  <a:pt x="0" y="3621"/>
                </a:cubicBezTo>
                <a:cubicBezTo>
                  <a:pt x="3407" y="3621"/>
                  <a:pt x="3407" y="3621"/>
                  <a:pt x="3407" y="3621"/>
                </a:cubicBezTo>
                <a:cubicBezTo>
                  <a:pt x="3407" y="3617"/>
                  <a:pt x="3407" y="3617"/>
                  <a:pt x="3407" y="3617"/>
                </a:cubicBezTo>
                <a:cubicBezTo>
                  <a:pt x="179" y="3617"/>
                  <a:pt x="179" y="3617"/>
                  <a:pt x="179" y="3617"/>
                </a:cubicBezTo>
                <a:cubicBezTo>
                  <a:pt x="2551" y="2996"/>
                  <a:pt x="2421" y="1729"/>
                  <a:pt x="2096" y="1606"/>
                </a:cubicBezTo>
                <a:cubicBezTo>
                  <a:pt x="2281" y="2130"/>
                  <a:pt x="865" y="1627"/>
                  <a:pt x="854" y="0"/>
                </a:cubicBezTo>
              </a:path>
            </a:pathLst>
          </a:custGeom>
          <a:solidFill>
            <a:srgbClr val="300B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32" name="Group 31"/>
          <p:cNvGrpSpPr/>
          <p:nvPr/>
        </p:nvGrpSpPr>
        <p:grpSpPr>
          <a:xfrm>
            <a:off x="4979035" y="2404110"/>
            <a:ext cx="735013" cy="682321"/>
            <a:chOff x="5662614" y="3032124"/>
            <a:chExt cx="863600" cy="801689"/>
          </a:xfrm>
        </p:grpSpPr>
        <p:sp>
          <p:nvSpPr>
            <p:cNvPr id="33" name="Freeform 32"/>
            <p:cNvSpPr>
              <a:spLocks/>
            </p:cNvSpPr>
            <p:nvPr/>
          </p:nvSpPr>
          <p:spPr bwMode="auto">
            <a:xfrm>
              <a:off x="5959476" y="3368675"/>
              <a:ext cx="566738" cy="465138"/>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0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4" name="Freeform 33"/>
            <p:cNvSpPr>
              <a:spLocks/>
            </p:cNvSpPr>
            <p:nvPr/>
          </p:nvSpPr>
          <p:spPr bwMode="auto">
            <a:xfrm>
              <a:off x="5662614" y="3032124"/>
              <a:ext cx="863600" cy="736599"/>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5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pic>
        <p:nvPicPr>
          <p:cNvPr id="36" name="Picture 3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1116" y="3360815"/>
            <a:ext cx="2618580" cy="717998"/>
          </a:xfrm>
          <a:prstGeom prst="rect">
            <a:avLst/>
          </a:prstGeom>
        </p:spPr>
      </p:pic>
      <p:sp>
        <p:nvSpPr>
          <p:cNvPr id="37" name="TextBox 36"/>
          <p:cNvSpPr txBox="1"/>
          <p:nvPr/>
        </p:nvSpPr>
        <p:spPr>
          <a:xfrm>
            <a:off x="695400" y="4026550"/>
            <a:ext cx="3053226" cy="338554"/>
          </a:xfrm>
          <a:prstGeom prst="rect">
            <a:avLst/>
          </a:prstGeom>
          <a:noFill/>
        </p:spPr>
        <p:txBody>
          <a:bodyPr wrap="square" rtlCol="0">
            <a:spAutoFit/>
          </a:bodyPr>
          <a:lstStyle/>
          <a:p>
            <a:r>
              <a:rPr lang="en-US" sz="1600" dirty="0">
                <a:solidFill>
                  <a:schemeClr val="bg1"/>
                </a:solidFill>
              </a:rPr>
              <a:t>Thanks for your attention</a:t>
            </a:r>
          </a:p>
        </p:txBody>
      </p:sp>
    </p:spTree>
    <p:extLst>
      <p:ext uri="{BB962C8B-B14F-4D97-AF65-F5344CB8AC3E}">
        <p14:creationId xmlns:p14="http://schemas.microsoft.com/office/powerpoint/2010/main" val="17672087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6"/>
          <p:cNvSpPr>
            <a:spLocks noGrp="1"/>
          </p:cNvSpPr>
          <p:nvPr>
            <p:ph type="title"/>
          </p:nvPr>
        </p:nvSpPr>
        <p:spPr/>
        <p:txBody>
          <a:bodyPr/>
          <a:lstStyle/>
          <a:p>
            <a:r>
              <a:rPr lang="es-ES_tradnl" dirty="0" err="1"/>
              <a:t>Actors</a:t>
            </a:r>
            <a:endParaRPr lang="es-ES_tradnl" dirty="0"/>
          </a:p>
        </p:txBody>
      </p:sp>
      <p:sp>
        <p:nvSpPr>
          <p:cNvPr id="14" name="Marcador de texto 5"/>
          <p:cNvSpPr>
            <a:spLocks noGrp="1"/>
          </p:cNvSpPr>
          <p:nvPr/>
        </p:nvSpPr>
        <p:spPr>
          <a:xfrm>
            <a:off x="7115101" y="3069625"/>
            <a:ext cx="3708401" cy="555448"/>
          </a:xfrm>
          <a:prstGeom prst="rect">
            <a:avLst/>
          </a:prstGeom>
        </p:spPr>
        <p:txBody>
          <a:bodyPr vert="horz" lIns="0" tIns="0" rIns="0" bIns="0" rtlCol="0">
            <a:normAutofit/>
          </a:bodyPr>
          <a:lst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_tradnl" b="1" dirty="0" err="1"/>
              <a:t>Invitee</a:t>
            </a:r>
            <a:endParaRPr lang="es-ES_tradnl" b="1" dirty="0"/>
          </a:p>
        </p:txBody>
      </p:sp>
      <p:sp>
        <p:nvSpPr>
          <p:cNvPr id="15" name="Marcador de texto 5"/>
          <p:cNvSpPr>
            <a:spLocks noGrp="1"/>
          </p:cNvSpPr>
          <p:nvPr/>
        </p:nvSpPr>
        <p:spPr>
          <a:xfrm>
            <a:off x="7176120" y="1115644"/>
            <a:ext cx="3708401" cy="555448"/>
          </a:xfrm>
          <a:prstGeom prst="rect">
            <a:avLst/>
          </a:prstGeom>
        </p:spPr>
        <p:txBody>
          <a:bodyPr vert="horz" lIns="0" tIns="0" rIns="0" bIns="0" rtlCol="0">
            <a:normAutofit/>
          </a:bodyPr>
          <a:lst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_tradnl" b="1" dirty="0" err="1"/>
              <a:t>Reserving</a:t>
            </a:r>
            <a:r>
              <a:rPr lang="es-ES_tradnl" b="1" dirty="0"/>
              <a:t> </a:t>
            </a:r>
            <a:r>
              <a:rPr lang="es-ES_tradnl" b="1" dirty="0" err="1"/>
              <a:t>guest</a:t>
            </a:r>
            <a:endParaRPr lang="es-ES_tradnl" b="1" dirty="0"/>
          </a:p>
        </p:txBody>
      </p:sp>
      <p:sp>
        <p:nvSpPr>
          <p:cNvPr id="16" name="Marcador de texto 5"/>
          <p:cNvSpPr>
            <a:spLocks noGrp="1"/>
          </p:cNvSpPr>
          <p:nvPr/>
        </p:nvSpPr>
        <p:spPr>
          <a:xfrm>
            <a:off x="7141385" y="3482574"/>
            <a:ext cx="3708401" cy="1037923"/>
          </a:xfrm>
          <a:prstGeom prst="rect">
            <a:avLst/>
          </a:prstGeom>
        </p:spPr>
        <p:txBody>
          <a:bodyPr vert="horz" lIns="0" tIns="0" rIns="0" bIns="0" rtlCol="0">
            <a:normAutofit/>
          </a:bodyPr>
          <a:lst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dirty="0"/>
              <a:t>A guest that has been invited by a reserving guest.</a:t>
            </a:r>
            <a:endParaRPr lang="es-ES_tradnl" sz="1200" dirty="0"/>
          </a:p>
        </p:txBody>
      </p:sp>
      <p:sp>
        <p:nvSpPr>
          <p:cNvPr id="17" name="Marcador de texto 5"/>
          <p:cNvSpPr>
            <a:spLocks noGrp="1"/>
          </p:cNvSpPr>
          <p:nvPr/>
        </p:nvSpPr>
        <p:spPr>
          <a:xfrm>
            <a:off x="7176120" y="1487857"/>
            <a:ext cx="3708401" cy="1001216"/>
          </a:xfrm>
          <a:prstGeom prst="rect">
            <a:avLst/>
          </a:prstGeom>
        </p:spPr>
        <p:txBody>
          <a:bodyPr vert="horz" lIns="0" tIns="0" rIns="0" bIns="0" rtlCol="0">
            <a:normAutofit/>
          </a:bodyPr>
          <a:lst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dirty="0"/>
              <a:t>A guest reserving a table using the </a:t>
            </a:r>
            <a:r>
              <a:rPr lang="en-US" sz="1200" dirty="0" err="1"/>
              <a:t>MyThaiStar</a:t>
            </a:r>
            <a:r>
              <a:rPr lang="en-US" sz="1200" dirty="0"/>
              <a:t> application.</a:t>
            </a:r>
            <a:endParaRPr lang="es-ES_tradnl" sz="1200" dirty="0"/>
          </a:p>
        </p:txBody>
      </p:sp>
      <p:pic>
        <p:nvPicPr>
          <p:cNvPr id="18" name="Imagen 1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03912" y="476672"/>
            <a:ext cx="1987296" cy="2353056"/>
          </a:xfrm>
          <a:prstGeom prst="rect">
            <a:avLst/>
          </a:prstGeom>
        </p:spPr>
      </p:pic>
      <p:pic>
        <p:nvPicPr>
          <p:cNvPr id="19" name="Imagen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03912" y="2300080"/>
            <a:ext cx="1987296" cy="2353056"/>
          </a:xfrm>
          <a:prstGeom prst="rect">
            <a:avLst/>
          </a:prstGeom>
        </p:spPr>
      </p:pic>
      <p:sp>
        <p:nvSpPr>
          <p:cNvPr id="20" name="Marcador de texto 5">
            <a:extLst>
              <a:ext uri="{FF2B5EF4-FFF2-40B4-BE49-F238E27FC236}">
                <a16:creationId xmlns:a16="http://schemas.microsoft.com/office/drawing/2014/main" id="{6017D885-16A0-4C0E-AC5D-BAFBB23880FC}"/>
              </a:ext>
            </a:extLst>
          </p:cNvPr>
          <p:cNvSpPr txBox="1">
            <a:spLocks/>
          </p:cNvSpPr>
          <p:nvPr/>
        </p:nvSpPr>
        <p:spPr>
          <a:xfrm>
            <a:off x="7113843" y="4791115"/>
            <a:ext cx="3708401" cy="555448"/>
          </a:xfrm>
          <a:prstGeom prst="rect">
            <a:avLst/>
          </a:prstGeom>
        </p:spPr>
        <p:txBody>
          <a:bodyPr vert="horz" lIns="0" tIns="0" rIns="0" bIns="0" rtlCol="0">
            <a:normAutofit/>
          </a:bodyPr>
          <a:lst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ES_tradnl" b="1" dirty="0" err="1"/>
              <a:t>Waiter</a:t>
            </a:r>
            <a:endParaRPr lang="es-ES_tradnl" b="1" dirty="0"/>
          </a:p>
        </p:txBody>
      </p:sp>
      <p:sp>
        <p:nvSpPr>
          <p:cNvPr id="21" name="Marcador de texto 5">
            <a:extLst>
              <a:ext uri="{FF2B5EF4-FFF2-40B4-BE49-F238E27FC236}">
                <a16:creationId xmlns:a16="http://schemas.microsoft.com/office/drawing/2014/main" id="{8F8E1E5A-A43B-4A17-A5A9-12E528832ECB}"/>
              </a:ext>
            </a:extLst>
          </p:cNvPr>
          <p:cNvSpPr txBox="1">
            <a:spLocks/>
          </p:cNvSpPr>
          <p:nvPr/>
        </p:nvSpPr>
        <p:spPr>
          <a:xfrm>
            <a:off x="7140127" y="5204064"/>
            <a:ext cx="3708401" cy="1037923"/>
          </a:xfrm>
          <a:prstGeom prst="rect">
            <a:avLst/>
          </a:prstGeom>
        </p:spPr>
        <p:txBody>
          <a:bodyPr vert="horz" lIns="0" tIns="0" rIns="0" bIns="0" rtlCol="0">
            <a:normAutofit/>
          </a:bodyPr>
          <a:lst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en-US" sz="1200" dirty="0"/>
              <a:t>A waiter managing the tables and orders using the </a:t>
            </a:r>
            <a:r>
              <a:rPr lang="en-US" sz="1200" dirty="0" err="1"/>
              <a:t>MyThaiStar</a:t>
            </a:r>
            <a:r>
              <a:rPr lang="en-US" sz="1200" dirty="0"/>
              <a:t> application.</a:t>
            </a:r>
            <a:endParaRPr lang="es-ES_tradnl" sz="1200" dirty="0"/>
          </a:p>
        </p:txBody>
      </p:sp>
      <p:pic>
        <p:nvPicPr>
          <p:cNvPr id="22" name="Imagen 21">
            <a:extLst>
              <a:ext uri="{FF2B5EF4-FFF2-40B4-BE49-F238E27FC236}">
                <a16:creationId xmlns:a16="http://schemas.microsoft.com/office/drawing/2014/main" id="{CAD2CFAA-540A-431F-B934-77E2231DF051}"/>
              </a:ext>
            </a:extLst>
          </p:cNvPr>
          <p:cNvPicPr>
            <a:picLocks noChangeAspect="1"/>
          </p:cNvPicPr>
          <p:nvPr/>
        </p:nvPicPr>
        <p:blipFill>
          <a:blip r:embed="rId3">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5303912" y="4145635"/>
            <a:ext cx="1987296" cy="2353056"/>
          </a:xfrm>
          <a:prstGeom prst="rect">
            <a:avLst/>
          </a:prstGeom>
        </p:spPr>
      </p:pic>
      <p:sp>
        <p:nvSpPr>
          <p:cNvPr id="12" name="Marcador de texto 5">
            <a:extLst>
              <a:ext uri="{FF2B5EF4-FFF2-40B4-BE49-F238E27FC236}">
                <a16:creationId xmlns:a16="http://schemas.microsoft.com/office/drawing/2014/main" id="{E305B404-B309-4AE0-95C3-0CA05F9CFA0D}"/>
              </a:ext>
            </a:extLst>
          </p:cNvPr>
          <p:cNvSpPr txBox="1">
            <a:spLocks/>
          </p:cNvSpPr>
          <p:nvPr/>
        </p:nvSpPr>
        <p:spPr>
          <a:xfrm>
            <a:off x="2073283" y="3207868"/>
            <a:ext cx="3708401" cy="555448"/>
          </a:xfrm>
          <a:prstGeom prst="rect">
            <a:avLst/>
          </a:prstGeom>
        </p:spPr>
        <p:txBody>
          <a:bodyPr vert="horz" lIns="0" tIns="0" rIns="0" bIns="0" rtlCol="0">
            <a:normAutofit/>
          </a:bodyPr>
          <a:lst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ES_tradnl" b="1" dirty="0" err="1"/>
              <a:t>Guest</a:t>
            </a:r>
            <a:endParaRPr lang="es-ES_tradnl" b="1" dirty="0"/>
          </a:p>
        </p:txBody>
      </p:sp>
      <p:sp>
        <p:nvSpPr>
          <p:cNvPr id="13" name="Marcador de texto 5">
            <a:extLst>
              <a:ext uri="{FF2B5EF4-FFF2-40B4-BE49-F238E27FC236}">
                <a16:creationId xmlns:a16="http://schemas.microsoft.com/office/drawing/2014/main" id="{68F75F06-2711-4808-A9CE-7B033D4D182C}"/>
              </a:ext>
            </a:extLst>
          </p:cNvPr>
          <p:cNvSpPr txBox="1">
            <a:spLocks/>
          </p:cNvSpPr>
          <p:nvPr/>
        </p:nvSpPr>
        <p:spPr>
          <a:xfrm>
            <a:off x="2099567" y="3620817"/>
            <a:ext cx="3708401" cy="1037923"/>
          </a:xfrm>
          <a:prstGeom prst="rect">
            <a:avLst/>
          </a:prstGeom>
        </p:spPr>
        <p:txBody>
          <a:bodyPr vert="horz" lIns="0" tIns="0" rIns="0" bIns="0" rtlCol="0">
            <a:normAutofit/>
          </a:bodyPr>
          <a:lst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en-US" sz="1200" dirty="0"/>
              <a:t>Reserving guest + Invitee.</a:t>
            </a:r>
            <a:r>
              <a:rPr lang="es-ES_tradnl" sz="1200" dirty="0"/>
              <a:t> </a:t>
            </a:r>
          </a:p>
        </p:txBody>
      </p:sp>
      <p:pic>
        <p:nvPicPr>
          <p:cNvPr id="23" name="Imagen 21">
            <a:extLst>
              <a:ext uri="{FF2B5EF4-FFF2-40B4-BE49-F238E27FC236}">
                <a16:creationId xmlns:a16="http://schemas.microsoft.com/office/drawing/2014/main" id="{1B11BD37-E4DB-4E5D-8586-D52130B722B8}"/>
              </a:ext>
            </a:extLst>
          </p:cNvPr>
          <p:cNvPicPr>
            <a:picLocks noChangeAspect="1"/>
          </p:cNvPicPr>
          <p:nvPr/>
        </p:nvPicPr>
        <p:blipFill>
          <a:blip r:embed="rId3">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63352" y="2562388"/>
            <a:ext cx="1987296" cy="2353056"/>
          </a:xfrm>
          <a:prstGeom prst="rect">
            <a:avLst/>
          </a:prstGeom>
        </p:spPr>
      </p:pic>
      <p:sp>
        <p:nvSpPr>
          <p:cNvPr id="24" name="Marcador de texto 5">
            <a:extLst>
              <a:ext uri="{FF2B5EF4-FFF2-40B4-BE49-F238E27FC236}">
                <a16:creationId xmlns:a16="http://schemas.microsoft.com/office/drawing/2014/main" id="{958F8164-3075-40E1-BCC1-3EC71FC36E51}"/>
              </a:ext>
            </a:extLst>
          </p:cNvPr>
          <p:cNvSpPr>
            <a:spLocks noGrp="1"/>
          </p:cNvSpPr>
          <p:nvPr/>
        </p:nvSpPr>
        <p:spPr>
          <a:xfrm>
            <a:off x="2035099" y="4875141"/>
            <a:ext cx="3708401" cy="555448"/>
          </a:xfrm>
          <a:prstGeom prst="rect">
            <a:avLst/>
          </a:prstGeom>
        </p:spPr>
        <p:txBody>
          <a:bodyPr vert="horz" lIns="0" tIns="0" rIns="0" bIns="0" rtlCol="0">
            <a:normAutofit/>
          </a:bodyPr>
          <a:lst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_tradnl" b="1" dirty="0" err="1"/>
              <a:t>MyThaiStar</a:t>
            </a:r>
            <a:endParaRPr lang="es-ES_tradnl" b="1" dirty="0"/>
          </a:p>
        </p:txBody>
      </p:sp>
      <p:sp>
        <p:nvSpPr>
          <p:cNvPr id="25" name="Marcador de texto 5">
            <a:extLst>
              <a:ext uri="{FF2B5EF4-FFF2-40B4-BE49-F238E27FC236}">
                <a16:creationId xmlns:a16="http://schemas.microsoft.com/office/drawing/2014/main" id="{C633F643-3732-4687-93AE-5B95900350DE}"/>
              </a:ext>
            </a:extLst>
          </p:cNvPr>
          <p:cNvSpPr>
            <a:spLocks noGrp="1"/>
          </p:cNvSpPr>
          <p:nvPr/>
        </p:nvSpPr>
        <p:spPr>
          <a:xfrm>
            <a:off x="2061383" y="5288090"/>
            <a:ext cx="3708401" cy="1037923"/>
          </a:xfrm>
          <a:prstGeom prst="rect">
            <a:avLst/>
          </a:prstGeom>
        </p:spPr>
        <p:txBody>
          <a:bodyPr vert="horz" lIns="0" tIns="0" rIns="0" bIns="0" rtlCol="0">
            <a:normAutofit/>
          </a:bodyPr>
          <a:lst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dirty="0"/>
              <a:t>The </a:t>
            </a:r>
            <a:r>
              <a:rPr lang="en-US" sz="1200" dirty="0" err="1"/>
              <a:t>MyThaiStar</a:t>
            </a:r>
            <a:r>
              <a:rPr lang="en-US" sz="1200" dirty="0"/>
              <a:t> application itself.</a:t>
            </a:r>
            <a:endParaRPr lang="es-ES_tradnl" sz="1200" dirty="0"/>
          </a:p>
        </p:txBody>
      </p:sp>
      <p:pic>
        <p:nvPicPr>
          <p:cNvPr id="26" name="Imagen 18">
            <a:extLst>
              <a:ext uri="{FF2B5EF4-FFF2-40B4-BE49-F238E27FC236}">
                <a16:creationId xmlns:a16="http://schemas.microsoft.com/office/drawing/2014/main" id="{DF0D9E6C-7035-4020-B605-DEF0545995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3910" y="4105596"/>
            <a:ext cx="1987296" cy="2353056"/>
          </a:xfrm>
          <a:prstGeom prst="rect">
            <a:avLst/>
          </a:prstGeom>
        </p:spPr>
      </p:pic>
    </p:spTree>
    <p:extLst>
      <p:ext uri="{BB962C8B-B14F-4D97-AF65-F5344CB8AC3E}">
        <p14:creationId xmlns:p14="http://schemas.microsoft.com/office/powerpoint/2010/main" val="16675200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Conector recto 7"/>
          <p:cNvCxnSpPr>
            <a:cxnSpLocks/>
          </p:cNvCxnSpPr>
          <p:nvPr/>
        </p:nvCxnSpPr>
        <p:spPr>
          <a:xfrm flipH="1">
            <a:off x="2735562" y="1484784"/>
            <a:ext cx="11493" cy="1317668"/>
          </a:xfrm>
          <a:prstGeom prst="line">
            <a:avLst/>
          </a:prstGeom>
          <a:ln w="19050">
            <a:solidFill>
              <a:schemeClr val="accent4"/>
            </a:solidFill>
            <a:prstDash val="sysDot"/>
          </a:ln>
        </p:spPr>
        <p:style>
          <a:lnRef idx="1">
            <a:schemeClr val="accent1"/>
          </a:lnRef>
          <a:fillRef idx="0">
            <a:schemeClr val="accent1"/>
          </a:fillRef>
          <a:effectRef idx="0">
            <a:schemeClr val="accent1"/>
          </a:effectRef>
          <a:fontRef idx="minor">
            <a:schemeClr val="tx1"/>
          </a:fontRef>
        </p:style>
      </p:cxnSp>
      <p:cxnSp>
        <p:nvCxnSpPr>
          <p:cNvPr id="27" name="Conector recto 26"/>
          <p:cNvCxnSpPr>
            <a:cxnSpLocks/>
            <a:endCxn id="12" idx="2"/>
          </p:cNvCxnSpPr>
          <p:nvPr/>
        </p:nvCxnSpPr>
        <p:spPr>
          <a:xfrm>
            <a:off x="5639636" y="1484784"/>
            <a:ext cx="20262" cy="3224743"/>
          </a:xfrm>
          <a:prstGeom prst="line">
            <a:avLst/>
          </a:prstGeom>
          <a:ln w="19050">
            <a:solidFill>
              <a:schemeClr val="accent4"/>
            </a:solidFill>
            <a:prstDash val="sysDot"/>
          </a:ln>
        </p:spPr>
        <p:style>
          <a:lnRef idx="1">
            <a:schemeClr val="accent1"/>
          </a:lnRef>
          <a:fillRef idx="0">
            <a:schemeClr val="accent1"/>
          </a:fillRef>
          <a:effectRef idx="0">
            <a:schemeClr val="accent1"/>
          </a:effectRef>
          <a:fontRef idx="minor">
            <a:schemeClr val="tx1"/>
          </a:fontRef>
        </p:style>
      </p:cxnSp>
      <p:cxnSp>
        <p:nvCxnSpPr>
          <p:cNvPr id="28" name="Conector recto 27"/>
          <p:cNvCxnSpPr>
            <a:cxnSpLocks/>
            <a:endCxn id="24" idx="2"/>
          </p:cNvCxnSpPr>
          <p:nvPr/>
        </p:nvCxnSpPr>
        <p:spPr>
          <a:xfrm>
            <a:off x="8559505" y="1484784"/>
            <a:ext cx="20772" cy="2360647"/>
          </a:xfrm>
          <a:prstGeom prst="line">
            <a:avLst/>
          </a:prstGeom>
          <a:ln w="19050">
            <a:solidFill>
              <a:schemeClr val="accent4"/>
            </a:solidFill>
            <a:prstDash val="sysDot"/>
          </a:ln>
        </p:spPr>
        <p:style>
          <a:lnRef idx="1">
            <a:schemeClr val="accent1"/>
          </a:lnRef>
          <a:fillRef idx="0">
            <a:schemeClr val="accent1"/>
          </a:fillRef>
          <a:effectRef idx="0">
            <a:schemeClr val="accent1"/>
          </a:effectRef>
          <a:fontRef idx="minor">
            <a:schemeClr val="tx1"/>
          </a:fontRef>
        </p:style>
      </p:cxnSp>
      <p:cxnSp>
        <p:nvCxnSpPr>
          <p:cNvPr id="4" name="Conector recto 3"/>
          <p:cNvCxnSpPr>
            <a:endCxn id="10" idx="1"/>
          </p:cNvCxnSpPr>
          <p:nvPr/>
        </p:nvCxnSpPr>
        <p:spPr>
          <a:xfrm flipV="1">
            <a:off x="983432" y="1950071"/>
            <a:ext cx="6647648" cy="38770"/>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67" name="Graphic 13">
            <a:extLst>
              <a:ext uri="{FF2B5EF4-FFF2-40B4-BE49-F238E27FC236}">
                <a16:creationId xmlns:a16="http://schemas.microsoft.com/office/drawing/2014/main" id="{CBFCF213-9AB8-422B-8F8D-9F6A01ED15F1}"/>
              </a:ext>
            </a:extLst>
          </p:cNvPr>
          <p:cNvPicPr>
            <a:picLocks noChangeAspect="1"/>
          </p:cNvPicPr>
          <p:nvPr/>
        </p:nvPicPr>
        <p:blipFill>
          <a:blip r:embed="rId2">
            <a:extLst>
              <a:ext uri="{96DAC541-7B7A-43D3-8B79-37D633B846F1}">
                <asvg:svgBlip xmlns:asvg="http://schemas.microsoft.com/office/drawing/2016/SVG/main" r:embed="rId3"/>
              </a:ext>
            </a:extLst>
          </a:blip>
          <a:srcRect r="13305" b="8553"/>
          <a:stretch>
            <a:fillRect/>
          </a:stretch>
        </p:blipFill>
        <p:spPr>
          <a:xfrm rot="19314106">
            <a:off x="10091405" y="-166653"/>
            <a:ext cx="3522628" cy="5177025"/>
          </a:xfrm>
          <a:custGeom>
            <a:avLst/>
            <a:gdLst>
              <a:gd name="connsiteX0" fmla="*/ 3522628 w 3522628"/>
              <a:gd name="connsiteY0" fmla="*/ 891962 h 5177025"/>
              <a:gd name="connsiteX1" fmla="*/ 162923 w 3522628"/>
              <a:gd name="connsiteY1" fmla="*/ 5177025 h 5177025"/>
              <a:gd name="connsiteX2" fmla="*/ 0 w 3522628"/>
              <a:gd name="connsiteY2" fmla="*/ 5049285 h 5177025"/>
              <a:gd name="connsiteX3" fmla="*/ 0 w 3522628"/>
              <a:gd name="connsiteY3" fmla="*/ 1923687 h 5177025"/>
              <a:gd name="connsiteX4" fmla="*/ 1508267 w 3522628"/>
              <a:gd name="connsiteY4" fmla="*/ 0 h 5177025"/>
              <a:gd name="connsiteX5" fmla="*/ 2384994 w 3522628"/>
              <a:gd name="connsiteY5" fmla="*/ 0 h 51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2628" h="5177025">
                <a:moveTo>
                  <a:pt x="3522628" y="891962"/>
                </a:moveTo>
                <a:lnTo>
                  <a:pt x="162923" y="5177025"/>
                </a:lnTo>
                <a:lnTo>
                  <a:pt x="0" y="5049285"/>
                </a:lnTo>
                <a:lnTo>
                  <a:pt x="0" y="1923687"/>
                </a:lnTo>
                <a:lnTo>
                  <a:pt x="1508267" y="0"/>
                </a:lnTo>
                <a:lnTo>
                  <a:pt x="2384994" y="0"/>
                </a:lnTo>
                <a:close/>
              </a:path>
            </a:pathLst>
          </a:custGeom>
        </p:spPr>
      </p:pic>
      <p:sp>
        <p:nvSpPr>
          <p:cNvPr id="68" name="Title 8"/>
          <p:cNvSpPr txBox="1">
            <a:spLocks/>
          </p:cNvSpPr>
          <p:nvPr/>
        </p:nvSpPr>
        <p:spPr>
          <a:xfrm>
            <a:off x="247310" y="230111"/>
            <a:ext cx="11016604" cy="863600"/>
          </a:xfrm>
          <a:prstGeom prst="rect">
            <a:avLst/>
          </a:prstGeom>
        </p:spPr>
        <p:txBody>
          <a:bodyPr/>
          <a:lstStyle>
            <a:lvl1pPr algn="l" defTabSz="914400" rtl="0" eaLnBrk="1" latinLnBrk="0" hangingPunct="1">
              <a:lnSpc>
                <a:spcPts val="3000"/>
              </a:lnSpc>
              <a:spcBef>
                <a:spcPct val="0"/>
              </a:spcBef>
              <a:buNone/>
              <a:defRPr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a:lstStyle>
          <a:p>
            <a:r>
              <a:rPr lang="es-ES" dirty="0" err="1"/>
              <a:t>User</a:t>
            </a:r>
            <a:r>
              <a:rPr lang="es-ES" dirty="0"/>
              <a:t> </a:t>
            </a:r>
            <a:r>
              <a:rPr lang="es-ES" dirty="0" err="1"/>
              <a:t>Story</a:t>
            </a:r>
            <a:r>
              <a:rPr lang="es-ES" dirty="0"/>
              <a:t> </a:t>
            </a:r>
            <a:r>
              <a:rPr lang="es-ES" dirty="0" err="1"/>
              <a:t>Map</a:t>
            </a:r>
            <a:r>
              <a:rPr lang="es-ES" dirty="0"/>
              <a:t> (1/2)</a:t>
            </a:r>
          </a:p>
        </p:txBody>
      </p:sp>
      <p:pic>
        <p:nvPicPr>
          <p:cNvPr id="121" name="Graphic 4">
            <a:extLst>
              <a:ext uri="{FF2B5EF4-FFF2-40B4-BE49-F238E27FC236}">
                <a16:creationId xmlns:a16="http://schemas.microsoft.com/office/drawing/2014/main" id="{25EEA1D4-3AF7-42D7-AE97-AE404AECFAEB}"/>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81836" t="-4713" b="16530"/>
          <a:stretch/>
        </p:blipFill>
        <p:spPr>
          <a:xfrm>
            <a:off x="11547793" y="188640"/>
            <a:ext cx="424356" cy="459624"/>
          </a:xfrm>
          <a:prstGeom prst="rect">
            <a:avLst/>
          </a:prstGeom>
        </p:spPr>
      </p:pic>
      <p:sp>
        <p:nvSpPr>
          <p:cNvPr id="3" name="CuadroTexto 2"/>
          <p:cNvSpPr txBox="1"/>
          <p:nvPr/>
        </p:nvSpPr>
        <p:spPr>
          <a:xfrm>
            <a:off x="1798432" y="1643604"/>
            <a:ext cx="1898393" cy="612934"/>
          </a:xfrm>
          <a:prstGeom prst="roundRect">
            <a:avLst/>
          </a:prstGeom>
          <a:solidFill>
            <a:schemeClr val="accent1"/>
          </a:solidFill>
        </p:spPr>
        <p:txBody>
          <a:bodyPr wrap="square" rtlCol="0" anchor="ctr">
            <a:spAutoFit/>
          </a:bodyPr>
          <a:lstStyle/>
          <a:p>
            <a:pPr algn="ctr"/>
            <a:endParaRPr lang="es-ES_tradnl" sz="1000" dirty="0">
              <a:solidFill>
                <a:schemeClr val="bg1"/>
              </a:solidFill>
            </a:endParaRPr>
          </a:p>
          <a:p>
            <a:pPr algn="ctr"/>
            <a:r>
              <a:rPr lang="es-ES" sz="1000" dirty="0">
                <a:solidFill>
                  <a:schemeClr val="bg1"/>
                </a:solidFill>
              </a:rPr>
              <a:t>A</a:t>
            </a:r>
            <a:r>
              <a:rPr lang="es-ES_tradnl" sz="1000" dirty="0" err="1">
                <a:solidFill>
                  <a:schemeClr val="bg1"/>
                </a:solidFill>
              </a:rPr>
              <a:t>ccess</a:t>
            </a:r>
            <a:endParaRPr lang="es-ES_tradnl" sz="1000" dirty="0">
              <a:solidFill>
                <a:schemeClr val="bg1"/>
              </a:solidFill>
            </a:endParaRPr>
          </a:p>
          <a:p>
            <a:pPr algn="ctr"/>
            <a:endParaRPr lang="es-ES_tradnl" sz="1000" dirty="0">
              <a:solidFill>
                <a:schemeClr val="bg1"/>
              </a:solidFill>
            </a:endParaRPr>
          </a:p>
        </p:txBody>
      </p:sp>
      <p:sp>
        <p:nvSpPr>
          <p:cNvPr id="9" name="CuadroTexto 8"/>
          <p:cNvSpPr txBox="1"/>
          <p:nvPr/>
        </p:nvSpPr>
        <p:spPr>
          <a:xfrm>
            <a:off x="4714756" y="1643604"/>
            <a:ext cx="1898393" cy="612934"/>
          </a:xfrm>
          <a:prstGeom prst="roundRect">
            <a:avLst/>
          </a:prstGeom>
          <a:solidFill>
            <a:schemeClr val="accent1"/>
          </a:solidFill>
        </p:spPr>
        <p:txBody>
          <a:bodyPr wrap="square" rtlCol="0" anchor="ctr">
            <a:spAutoFit/>
          </a:bodyPr>
          <a:lstStyle/>
          <a:p>
            <a:pPr algn="ctr"/>
            <a:endParaRPr lang="es-ES_tradnl" sz="1000" dirty="0">
              <a:solidFill>
                <a:schemeClr val="bg1"/>
              </a:solidFill>
            </a:endParaRPr>
          </a:p>
          <a:p>
            <a:pPr algn="ctr"/>
            <a:r>
              <a:rPr lang="es-ES_tradnl" sz="1000" dirty="0" err="1">
                <a:solidFill>
                  <a:schemeClr val="bg1"/>
                </a:solidFill>
              </a:rPr>
              <a:t>Manage</a:t>
            </a:r>
            <a:r>
              <a:rPr lang="es-ES_tradnl" sz="1000" dirty="0">
                <a:solidFill>
                  <a:schemeClr val="bg1"/>
                </a:solidFill>
              </a:rPr>
              <a:t> </a:t>
            </a:r>
            <a:r>
              <a:rPr lang="es-ES_tradnl" sz="1000" dirty="0" err="1">
                <a:solidFill>
                  <a:schemeClr val="bg1"/>
                </a:solidFill>
              </a:rPr>
              <a:t>Booking</a:t>
            </a:r>
            <a:endParaRPr lang="es-ES_tradnl" sz="1000" dirty="0">
              <a:solidFill>
                <a:schemeClr val="bg1"/>
              </a:solidFill>
            </a:endParaRPr>
          </a:p>
          <a:p>
            <a:pPr algn="ctr"/>
            <a:endParaRPr lang="es-ES_tradnl" sz="1000" dirty="0">
              <a:solidFill>
                <a:schemeClr val="bg1"/>
              </a:solidFill>
            </a:endParaRPr>
          </a:p>
        </p:txBody>
      </p:sp>
      <p:sp>
        <p:nvSpPr>
          <p:cNvPr id="10" name="CuadroTexto 9"/>
          <p:cNvSpPr txBox="1"/>
          <p:nvPr/>
        </p:nvSpPr>
        <p:spPr>
          <a:xfrm>
            <a:off x="7631080" y="1643604"/>
            <a:ext cx="1898393" cy="612934"/>
          </a:xfrm>
          <a:prstGeom prst="roundRect">
            <a:avLst/>
          </a:prstGeom>
          <a:solidFill>
            <a:schemeClr val="accent1"/>
          </a:solidFill>
        </p:spPr>
        <p:txBody>
          <a:bodyPr wrap="square" rtlCol="0" anchor="ctr">
            <a:spAutoFit/>
          </a:bodyPr>
          <a:lstStyle/>
          <a:p>
            <a:pPr algn="ctr"/>
            <a:endParaRPr lang="es-ES_tradnl" sz="1000" dirty="0">
              <a:solidFill>
                <a:schemeClr val="bg1"/>
              </a:solidFill>
            </a:endParaRPr>
          </a:p>
          <a:p>
            <a:pPr algn="ctr"/>
            <a:r>
              <a:rPr lang="es-ES_tradnl" sz="1000" dirty="0" err="1">
                <a:solidFill>
                  <a:schemeClr val="bg1"/>
                </a:solidFill>
              </a:rPr>
              <a:t>Manage</a:t>
            </a:r>
            <a:r>
              <a:rPr lang="es-ES_tradnl" sz="1000" dirty="0">
                <a:solidFill>
                  <a:schemeClr val="bg1"/>
                </a:solidFill>
              </a:rPr>
              <a:t> </a:t>
            </a:r>
            <a:r>
              <a:rPr lang="es-ES_tradnl" sz="1000" dirty="0" err="1">
                <a:solidFill>
                  <a:schemeClr val="bg1"/>
                </a:solidFill>
              </a:rPr>
              <a:t>invitations</a:t>
            </a:r>
            <a:endParaRPr lang="es-ES_tradnl" sz="1000" dirty="0">
              <a:solidFill>
                <a:schemeClr val="bg1"/>
              </a:solidFill>
            </a:endParaRPr>
          </a:p>
          <a:p>
            <a:pPr algn="ctr"/>
            <a:endParaRPr lang="es-ES_tradnl" sz="1000" dirty="0">
              <a:solidFill>
                <a:schemeClr val="bg1"/>
              </a:solidFill>
            </a:endParaRPr>
          </a:p>
        </p:txBody>
      </p:sp>
      <p:sp>
        <p:nvSpPr>
          <p:cNvPr id="12" name="CuadroTexto 11"/>
          <p:cNvSpPr txBox="1"/>
          <p:nvPr/>
        </p:nvSpPr>
        <p:spPr>
          <a:xfrm>
            <a:off x="4710701" y="4437112"/>
            <a:ext cx="1898393" cy="272415"/>
          </a:xfrm>
          <a:prstGeom prst="roundRect">
            <a:avLst/>
          </a:prstGeom>
          <a:solidFill>
            <a:schemeClr val="bg1"/>
          </a:solidFill>
        </p:spPr>
        <p:txBody>
          <a:bodyPr wrap="square" rtlCol="0" anchor="ctr">
            <a:spAutoFit/>
          </a:bodyPr>
          <a:lstStyle/>
          <a:p>
            <a:pPr algn="ctr"/>
            <a:r>
              <a:rPr lang="es-ES_tradnl" sz="1000" dirty="0"/>
              <a:t>Cancel </a:t>
            </a:r>
            <a:r>
              <a:rPr lang="es-ES_tradnl" sz="1000" dirty="0" err="1"/>
              <a:t>Booking</a:t>
            </a:r>
            <a:endParaRPr lang="es-ES_tradnl" sz="1000" dirty="0"/>
          </a:p>
        </p:txBody>
      </p:sp>
      <p:sp>
        <p:nvSpPr>
          <p:cNvPr id="13" name="CuadroTexto 12"/>
          <p:cNvSpPr txBox="1"/>
          <p:nvPr/>
        </p:nvSpPr>
        <p:spPr>
          <a:xfrm>
            <a:off x="4714756" y="2581115"/>
            <a:ext cx="1898393" cy="442674"/>
          </a:xfrm>
          <a:prstGeom prst="roundRect">
            <a:avLst/>
          </a:prstGeom>
          <a:solidFill>
            <a:schemeClr val="bg1"/>
          </a:solidFill>
        </p:spPr>
        <p:txBody>
          <a:bodyPr wrap="square" rtlCol="0" anchor="ctr">
            <a:spAutoFit/>
          </a:bodyPr>
          <a:lstStyle/>
          <a:p>
            <a:pPr algn="ctr"/>
            <a:r>
              <a:rPr lang="en-US" sz="1000" dirty="0"/>
              <a:t>Select Action Book Table or Invite Friends</a:t>
            </a:r>
            <a:endParaRPr lang="es-ES_tradnl" sz="1000" dirty="0"/>
          </a:p>
        </p:txBody>
      </p:sp>
      <p:sp>
        <p:nvSpPr>
          <p:cNvPr id="14" name="CuadroTexto 13"/>
          <p:cNvSpPr txBox="1"/>
          <p:nvPr/>
        </p:nvSpPr>
        <p:spPr>
          <a:xfrm>
            <a:off x="7631080" y="2672120"/>
            <a:ext cx="1898393" cy="272415"/>
          </a:xfrm>
          <a:prstGeom prst="roundRect">
            <a:avLst/>
          </a:prstGeom>
          <a:solidFill>
            <a:schemeClr val="bg1"/>
          </a:solidFill>
        </p:spPr>
        <p:txBody>
          <a:bodyPr wrap="square" rtlCol="0" anchor="ctr">
            <a:spAutoFit/>
          </a:bodyPr>
          <a:lstStyle/>
          <a:p>
            <a:pPr algn="ctr"/>
            <a:r>
              <a:rPr lang="es-ES_tradnl" sz="1000" dirty="0" err="1"/>
              <a:t>Accept</a:t>
            </a:r>
            <a:r>
              <a:rPr lang="es-ES_tradnl" sz="1000" dirty="0"/>
              <a:t> </a:t>
            </a:r>
            <a:r>
              <a:rPr lang="es-ES_tradnl" sz="1000" dirty="0" err="1"/>
              <a:t>invitation</a:t>
            </a:r>
            <a:endParaRPr lang="es-ES_tradnl" sz="1000" dirty="0"/>
          </a:p>
        </p:txBody>
      </p:sp>
      <p:sp>
        <p:nvSpPr>
          <p:cNvPr id="15" name="CuadroTexto 14"/>
          <p:cNvSpPr txBox="1"/>
          <p:nvPr/>
        </p:nvSpPr>
        <p:spPr>
          <a:xfrm>
            <a:off x="1798432" y="2670223"/>
            <a:ext cx="1898393" cy="272415"/>
          </a:xfrm>
          <a:prstGeom prst="roundRect">
            <a:avLst/>
          </a:prstGeom>
          <a:solidFill>
            <a:schemeClr val="bg1"/>
          </a:solidFill>
        </p:spPr>
        <p:txBody>
          <a:bodyPr wrap="square" rtlCol="0" anchor="ctr">
            <a:spAutoFit/>
          </a:bodyPr>
          <a:lstStyle/>
          <a:p>
            <a:pPr algn="ctr"/>
            <a:r>
              <a:rPr lang="es-ES_tradnl" sz="1000" dirty="0"/>
              <a:t>Display Home </a:t>
            </a:r>
            <a:r>
              <a:rPr lang="es-ES_tradnl" sz="1000" dirty="0" err="1"/>
              <a:t>Screen</a:t>
            </a:r>
            <a:endParaRPr lang="es-ES_tradnl" sz="1000" dirty="0"/>
          </a:p>
        </p:txBody>
      </p:sp>
      <p:sp>
        <p:nvSpPr>
          <p:cNvPr id="16" name="CuadroTexto 15"/>
          <p:cNvSpPr txBox="1"/>
          <p:nvPr/>
        </p:nvSpPr>
        <p:spPr>
          <a:xfrm>
            <a:off x="4714756" y="3140968"/>
            <a:ext cx="1898393" cy="272415"/>
          </a:xfrm>
          <a:prstGeom prst="roundRect">
            <a:avLst/>
          </a:prstGeom>
          <a:solidFill>
            <a:schemeClr val="bg1"/>
          </a:solidFill>
        </p:spPr>
        <p:txBody>
          <a:bodyPr wrap="square" rtlCol="0" anchor="ctr">
            <a:spAutoFit/>
          </a:bodyPr>
          <a:lstStyle/>
          <a:p>
            <a:pPr algn="ctr"/>
            <a:r>
              <a:rPr lang="es-ES_tradnl" sz="1000" dirty="0" err="1"/>
              <a:t>Select</a:t>
            </a:r>
            <a:r>
              <a:rPr lang="es-ES_tradnl" sz="1000" dirty="0"/>
              <a:t> date and time</a:t>
            </a:r>
          </a:p>
        </p:txBody>
      </p:sp>
      <p:sp>
        <p:nvSpPr>
          <p:cNvPr id="17" name="CuadroTexto 16"/>
          <p:cNvSpPr txBox="1"/>
          <p:nvPr/>
        </p:nvSpPr>
        <p:spPr>
          <a:xfrm>
            <a:off x="7631080" y="3140968"/>
            <a:ext cx="1898393" cy="272415"/>
          </a:xfrm>
          <a:prstGeom prst="roundRect">
            <a:avLst/>
          </a:prstGeom>
          <a:solidFill>
            <a:schemeClr val="bg1"/>
          </a:solidFill>
        </p:spPr>
        <p:txBody>
          <a:bodyPr wrap="square" rtlCol="0" anchor="ctr">
            <a:spAutoFit/>
          </a:bodyPr>
          <a:lstStyle/>
          <a:p>
            <a:pPr algn="ctr"/>
            <a:r>
              <a:rPr lang="es-ES_tradnl" sz="1000" dirty="0"/>
              <a:t>Decline </a:t>
            </a:r>
            <a:r>
              <a:rPr lang="es-ES_tradnl" sz="1000" dirty="0" err="1"/>
              <a:t>invitation</a:t>
            </a:r>
            <a:endParaRPr lang="es-ES_tradnl" sz="1000" dirty="0"/>
          </a:p>
        </p:txBody>
      </p:sp>
      <p:sp>
        <p:nvSpPr>
          <p:cNvPr id="18" name="CuadroTexto 17"/>
          <p:cNvSpPr txBox="1"/>
          <p:nvPr/>
        </p:nvSpPr>
        <p:spPr>
          <a:xfrm>
            <a:off x="4714756" y="3573016"/>
            <a:ext cx="1898393" cy="272415"/>
          </a:xfrm>
          <a:prstGeom prst="roundRect">
            <a:avLst/>
          </a:prstGeom>
          <a:solidFill>
            <a:schemeClr val="bg1"/>
          </a:solidFill>
        </p:spPr>
        <p:txBody>
          <a:bodyPr wrap="square" rtlCol="0" anchor="ctr">
            <a:spAutoFit/>
          </a:bodyPr>
          <a:lstStyle/>
          <a:p>
            <a:pPr algn="ctr"/>
            <a:r>
              <a:rPr lang="es-ES_tradnl" sz="1000" dirty="0" err="1"/>
              <a:t>Create</a:t>
            </a:r>
            <a:r>
              <a:rPr lang="es-ES_tradnl" sz="1000" dirty="0"/>
              <a:t> </a:t>
            </a:r>
            <a:r>
              <a:rPr lang="es-ES_tradnl" sz="1000" dirty="0" err="1"/>
              <a:t>Booking</a:t>
            </a:r>
            <a:endParaRPr lang="es-ES_tradnl" sz="1000" dirty="0"/>
          </a:p>
        </p:txBody>
      </p:sp>
      <p:sp>
        <p:nvSpPr>
          <p:cNvPr id="21" name="CuadroTexto 20"/>
          <p:cNvSpPr txBox="1"/>
          <p:nvPr/>
        </p:nvSpPr>
        <p:spPr>
          <a:xfrm>
            <a:off x="4702115" y="4005064"/>
            <a:ext cx="1898393" cy="272415"/>
          </a:xfrm>
          <a:prstGeom prst="roundRect">
            <a:avLst/>
          </a:prstGeom>
          <a:solidFill>
            <a:schemeClr val="bg1"/>
          </a:solidFill>
        </p:spPr>
        <p:txBody>
          <a:bodyPr wrap="square" rtlCol="0" anchor="ctr">
            <a:spAutoFit/>
          </a:bodyPr>
          <a:lstStyle/>
          <a:p>
            <a:pPr algn="ctr"/>
            <a:r>
              <a:rPr lang="es-ES_tradnl" sz="1000" dirty="0"/>
              <a:t>Invite </a:t>
            </a:r>
            <a:r>
              <a:rPr lang="es-ES_tradnl" sz="1000" dirty="0" err="1"/>
              <a:t>friends</a:t>
            </a:r>
            <a:endParaRPr lang="es-ES_tradnl" sz="1000" dirty="0"/>
          </a:p>
        </p:txBody>
      </p:sp>
      <p:sp>
        <p:nvSpPr>
          <p:cNvPr id="24" name="CuadroTexto 23"/>
          <p:cNvSpPr txBox="1"/>
          <p:nvPr/>
        </p:nvSpPr>
        <p:spPr>
          <a:xfrm>
            <a:off x="7631080" y="3573016"/>
            <a:ext cx="1898393" cy="272415"/>
          </a:xfrm>
          <a:prstGeom prst="roundRect">
            <a:avLst/>
          </a:prstGeom>
          <a:solidFill>
            <a:schemeClr val="bg1"/>
          </a:solidFill>
        </p:spPr>
        <p:txBody>
          <a:bodyPr wrap="square" rtlCol="0" anchor="ctr">
            <a:spAutoFit/>
          </a:bodyPr>
          <a:lstStyle/>
          <a:p>
            <a:pPr algn="ctr"/>
            <a:r>
              <a:rPr lang="es-ES_tradnl" sz="1000" dirty="0" err="1"/>
              <a:t>Revoke</a:t>
            </a:r>
            <a:r>
              <a:rPr lang="es-ES_tradnl" sz="1000" dirty="0"/>
              <a:t> </a:t>
            </a:r>
            <a:r>
              <a:rPr lang="es-ES_tradnl" sz="1000" dirty="0" err="1"/>
              <a:t>invitation</a:t>
            </a:r>
            <a:endParaRPr lang="es-ES_tradnl" sz="1000" dirty="0"/>
          </a:p>
        </p:txBody>
      </p:sp>
      <p:sp>
        <p:nvSpPr>
          <p:cNvPr id="6" name="CuadroTexto 5"/>
          <p:cNvSpPr txBox="1"/>
          <p:nvPr/>
        </p:nvSpPr>
        <p:spPr>
          <a:xfrm>
            <a:off x="507344" y="1888813"/>
            <a:ext cx="864096" cy="200055"/>
          </a:xfrm>
          <a:prstGeom prst="rect">
            <a:avLst/>
          </a:prstGeom>
          <a:noFill/>
        </p:spPr>
        <p:txBody>
          <a:bodyPr wrap="square" rtlCol="0">
            <a:spAutoFit/>
          </a:bodyPr>
          <a:lstStyle/>
          <a:p>
            <a:r>
              <a:rPr lang="es-ES_tradnl" sz="700" b="1" dirty="0">
                <a:solidFill>
                  <a:schemeClr val="accent3"/>
                </a:solidFill>
              </a:rPr>
              <a:t>EPICS</a:t>
            </a:r>
          </a:p>
        </p:txBody>
      </p:sp>
      <p:sp>
        <p:nvSpPr>
          <p:cNvPr id="22" name="CuadroTexto 21"/>
          <p:cNvSpPr txBox="1"/>
          <p:nvPr/>
        </p:nvSpPr>
        <p:spPr>
          <a:xfrm>
            <a:off x="2280874" y="1244675"/>
            <a:ext cx="933506" cy="200055"/>
          </a:xfrm>
          <a:prstGeom prst="rect">
            <a:avLst/>
          </a:prstGeom>
          <a:noFill/>
        </p:spPr>
        <p:txBody>
          <a:bodyPr wrap="square" rtlCol="0">
            <a:spAutoFit/>
          </a:bodyPr>
          <a:lstStyle/>
          <a:p>
            <a:pPr algn="ctr"/>
            <a:r>
              <a:rPr lang="es-ES_tradnl" sz="700" b="1" dirty="0">
                <a:solidFill>
                  <a:schemeClr val="accent3"/>
                </a:solidFill>
              </a:rPr>
              <a:t>USER STORIES</a:t>
            </a:r>
          </a:p>
        </p:txBody>
      </p:sp>
      <p:sp>
        <p:nvSpPr>
          <p:cNvPr id="23" name="CuadroTexto 22"/>
          <p:cNvSpPr txBox="1"/>
          <p:nvPr/>
        </p:nvSpPr>
        <p:spPr>
          <a:xfrm>
            <a:off x="5095756" y="1225871"/>
            <a:ext cx="1047389" cy="200055"/>
          </a:xfrm>
          <a:prstGeom prst="rect">
            <a:avLst/>
          </a:prstGeom>
          <a:noFill/>
        </p:spPr>
        <p:txBody>
          <a:bodyPr wrap="square" rtlCol="0">
            <a:spAutoFit/>
          </a:bodyPr>
          <a:lstStyle/>
          <a:p>
            <a:pPr algn="ctr"/>
            <a:r>
              <a:rPr lang="es-ES_tradnl" sz="700" b="1">
                <a:solidFill>
                  <a:schemeClr val="accent3"/>
                </a:solidFill>
              </a:rPr>
              <a:t>USER </a:t>
            </a:r>
            <a:r>
              <a:rPr lang="es-ES_tradnl" sz="700" b="1" dirty="0">
                <a:solidFill>
                  <a:schemeClr val="accent3"/>
                </a:solidFill>
              </a:rPr>
              <a:t>STORIES</a:t>
            </a:r>
          </a:p>
        </p:txBody>
      </p:sp>
      <p:sp>
        <p:nvSpPr>
          <p:cNvPr id="25" name="CuadroTexto 24"/>
          <p:cNvSpPr txBox="1"/>
          <p:nvPr/>
        </p:nvSpPr>
        <p:spPr>
          <a:xfrm>
            <a:off x="7963943" y="1225871"/>
            <a:ext cx="1189147" cy="200055"/>
          </a:xfrm>
          <a:prstGeom prst="rect">
            <a:avLst/>
          </a:prstGeom>
          <a:noFill/>
        </p:spPr>
        <p:txBody>
          <a:bodyPr wrap="square" rtlCol="0">
            <a:spAutoFit/>
          </a:bodyPr>
          <a:lstStyle/>
          <a:p>
            <a:pPr algn="ctr"/>
            <a:r>
              <a:rPr lang="es-ES_tradnl" sz="700" b="1">
                <a:solidFill>
                  <a:schemeClr val="accent3"/>
                </a:solidFill>
              </a:rPr>
              <a:t>USER </a:t>
            </a:r>
            <a:r>
              <a:rPr lang="es-ES_tradnl" sz="700" b="1" dirty="0">
                <a:solidFill>
                  <a:schemeClr val="accent3"/>
                </a:solidFill>
              </a:rPr>
              <a:t>STORIES</a:t>
            </a:r>
          </a:p>
        </p:txBody>
      </p:sp>
    </p:spTree>
    <p:extLst>
      <p:ext uri="{BB962C8B-B14F-4D97-AF65-F5344CB8AC3E}">
        <p14:creationId xmlns:p14="http://schemas.microsoft.com/office/powerpoint/2010/main" val="42348001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8" name="Conector recto 27">
            <a:extLst>
              <a:ext uri="{FF2B5EF4-FFF2-40B4-BE49-F238E27FC236}">
                <a16:creationId xmlns:a16="http://schemas.microsoft.com/office/drawing/2014/main" id="{EB14E32D-B327-463D-AC94-2B8EF8182D99}"/>
              </a:ext>
            </a:extLst>
          </p:cNvPr>
          <p:cNvCxnSpPr>
            <a:cxnSpLocks/>
            <a:endCxn id="35" idx="2"/>
          </p:cNvCxnSpPr>
          <p:nvPr/>
        </p:nvCxnSpPr>
        <p:spPr>
          <a:xfrm>
            <a:off x="9696400" y="1484784"/>
            <a:ext cx="13093" cy="1919358"/>
          </a:xfrm>
          <a:prstGeom prst="line">
            <a:avLst/>
          </a:prstGeom>
          <a:ln w="19050">
            <a:solidFill>
              <a:schemeClr val="accent4"/>
            </a:solidFill>
            <a:prstDash val="sysDot"/>
          </a:ln>
        </p:spPr>
        <p:style>
          <a:lnRef idx="1">
            <a:schemeClr val="accent1"/>
          </a:lnRef>
          <a:fillRef idx="0">
            <a:schemeClr val="accent1"/>
          </a:fillRef>
          <a:effectRef idx="0">
            <a:schemeClr val="accent1"/>
          </a:effectRef>
          <a:fontRef idx="minor">
            <a:schemeClr val="tx1"/>
          </a:fontRef>
        </p:style>
      </p:cxnSp>
      <p:cxnSp>
        <p:nvCxnSpPr>
          <p:cNvPr id="8" name="Conector recto 7"/>
          <p:cNvCxnSpPr>
            <a:cxnSpLocks/>
            <a:endCxn id="32" idx="2"/>
          </p:cNvCxnSpPr>
          <p:nvPr/>
        </p:nvCxnSpPr>
        <p:spPr>
          <a:xfrm flipH="1">
            <a:off x="2535659" y="1484784"/>
            <a:ext cx="3" cy="3584783"/>
          </a:xfrm>
          <a:prstGeom prst="line">
            <a:avLst/>
          </a:prstGeom>
          <a:ln w="19050">
            <a:solidFill>
              <a:schemeClr val="accent4"/>
            </a:solidFill>
            <a:prstDash val="sysDot"/>
          </a:ln>
        </p:spPr>
        <p:style>
          <a:lnRef idx="1">
            <a:schemeClr val="accent1"/>
          </a:lnRef>
          <a:fillRef idx="0">
            <a:schemeClr val="accent1"/>
          </a:fillRef>
          <a:effectRef idx="0">
            <a:schemeClr val="accent1"/>
          </a:effectRef>
          <a:fontRef idx="minor">
            <a:schemeClr val="tx1"/>
          </a:fontRef>
        </p:style>
      </p:cxnSp>
      <p:cxnSp>
        <p:nvCxnSpPr>
          <p:cNvPr id="27" name="Conector recto 26"/>
          <p:cNvCxnSpPr>
            <a:cxnSpLocks/>
            <a:endCxn id="12" idx="2"/>
          </p:cNvCxnSpPr>
          <p:nvPr/>
        </p:nvCxnSpPr>
        <p:spPr>
          <a:xfrm>
            <a:off x="5017297" y="1484784"/>
            <a:ext cx="20262" cy="3224743"/>
          </a:xfrm>
          <a:prstGeom prst="line">
            <a:avLst/>
          </a:prstGeom>
          <a:ln w="19050">
            <a:solidFill>
              <a:schemeClr val="accent4"/>
            </a:solidFill>
            <a:prstDash val="sysDot"/>
          </a:ln>
        </p:spPr>
        <p:style>
          <a:lnRef idx="1">
            <a:schemeClr val="accent1"/>
          </a:lnRef>
          <a:fillRef idx="0">
            <a:schemeClr val="accent1"/>
          </a:fillRef>
          <a:effectRef idx="0">
            <a:schemeClr val="accent1"/>
          </a:effectRef>
          <a:fontRef idx="minor">
            <a:schemeClr val="tx1"/>
          </a:fontRef>
        </p:style>
      </p:cxnSp>
      <p:cxnSp>
        <p:nvCxnSpPr>
          <p:cNvPr id="28" name="Conector recto 27"/>
          <p:cNvCxnSpPr>
            <a:cxnSpLocks/>
            <a:endCxn id="24" idx="2"/>
          </p:cNvCxnSpPr>
          <p:nvPr/>
        </p:nvCxnSpPr>
        <p:spPr>
          <a:xfrm>
            <a:off x="7464152" y="1484784"/>
            <a:ext cx="13092" cy="2360647"/>
          </a:xfrm>
          <a:prstGeom prst="line">
            <a:avLst/>
          </a:prstGeom>
          <a:ln w="19050">
            <a:solidFill>
              <a:schemeClr val="accent4"/>
            </a:solidFill>
            <a:prstDash val="sysDot"/>
          </a:ln>
        </p:spPr>
        <p:style>
          <a:lnRef idx="1">
            <a:schemeClr val="accent1"/>
          </a:lnRef>
          <a:fillRef idx="0">
            <a:schemeClr val="accent1"/>
          </a:fillRef>
          <a:effectRef idx="0">
            <a:schemeClr val="accent1"/>
          </a:effectRef>
          <a:fontRef idx="minor">
            <a:schemeClr val="tx1"/>
          </a:fontRef>
        </p:style>
      </p:cxnSp>
      <p:cxnSp>
        <p:nvCxnSpPr>
          <p:cNvPr id="4" name="Conector recto 3"/>
          <p:cNvCxnSpPr>
            <a:cxnSpLocks/>
          </p:cNvCxnSpPr>
          <p:nvPr/>
        </p:nvCxnSpPr>
        <p:spPr>
          <a:xfrm>
            <a:off x="1055440" y="1988841"/>
            <a:ext cx="9433048" cy="0"/>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67" name="Graphic 13">
            <a:extLst>
              <a:ext uri="{FF2B5EF4-FFF2-40B4-BE49-F238E27FC236}">
                <a16:creationId xmlns:a16="http://schemas.microsoft.com/office/drawing/2014/main" id="{CBFCF213-9AB8-422B-8F8D-9F6A01ED15F1}"/>
              </a:ext>
            </a:extLst>
          </p:cNvPr>
          <p:cNvPicPr>
            <a:picLocks noChangeAspect="1"/>
          </p:cNvPicPr>
          <p:nvPr/>
        </p:nvPicPr>
        <p:blipFill>
          <a:blip r:embed="rId2">
            <a:extLst>
              <a:ext uri="{96DAC541-7B7A-43D3-8B79-37D633B846F1}">
                <asvg:svgBlip xmlns:asvg="http://schemas.microsoft.com/office/drawing/2016/SVG/main" r:embed="rId3"/>
              </a:ext>
            </a:extLst>
          </a:blip>
          <a:srcRect r="13305" b="8553"/>
          <a:stretch>
            <a:fillRect/>
          </a:stretch>
        </p:blipFill>
        <p:spPr>
          <a:xfrm rot="19314106">
            <a:off x="10091405" y="-166653"/>
            <a:ext cx="3522628" cy="5177025"/>
          </a:xfrm>
          <a:custGeom>
            <a:avLst/>
            <a:gdLst>
              <a:gd name="connsiteX0" fmla="*/ 3522628 w 3522628"/>
              <a:gd name="connsiteY0" fmla="*/ 891962 h 5177025"/>
              <a:gd name="connsiteX1" fmla="*/ 162923 w 3522628"/>
              <a:gd name="connsiteY1" fmla="*/ 5177025 h 5177025"/>
              <a:gd name="connsiteX2" fmla="*/ 0 w 3522628"/>
              <a:gd name="connsiteY2" fmla="*/ 5049285 h 5177025"/>
              <a:gd name="connsiteX3" fmla="*/ 0 w 3522628"/>
              <a:gd name="connsiteY3" fmla="*/ 1923687 h 5177025"/>
              <a:gd name="connsiteX4" fmla="*/ 1508267 w 3522628"/>
              <a:gd name="connsiteY4" fmla="*/ 0 h 5177025"/>
              <a:gd name="connsiteX5" fmla="*/ 2384994 w 3522628"/>
              <a:gd name="connsiteY5" fmla="*/ 0 h 51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2628" h="5177025">
                <a:moveTo>
                  <a:pt x="3522628" y="891962"/>
                </a:moveTo>
                <a:lnTo>
                  <a:pt x="162923" y="5177025"/>
                </a:lnTo>
                <a:lnTo>
                  <a:pt x="0" y="5049285"/>
                </a:lnTo>
                <a:lnTo>
                  <a:pt x="0" y="1923687"/>
                </a:lnTo>
                <a:lnTo>
                  <a:pt x="1508267" y="0"/>
                </a:lnTo>
                <a:lnTo>
                  <a:pt x="2384994" y="0"/>
                </a:lnTo>
                <a:close/>
              </a:path>
            </a:pathLst>
          </a:custGeom>
        </p:spPr>
      </p:pic>
      <p:sp>
        <p:nvSpPr>
          <p:cNvPr id="68" name="Title 8"/>
          <p:cNvSpPr txBox="1">
            <a:spLocks/>
          </p:cNvSpPr>
          <p:nvPr/>
        </p:nvSpPr>
        <p:spPr>
          <a:xfrm>
            <a:off x="247310" y="230111"/>
            <a:ext cx="11016604" cy="863600"/>
          </a:xfrm>
          <a:prstGeom prst="rect">
            <a:avLst/>
          </a:prstGeom>
        </p:spPr>
        <p:txBody>
          <a:bodyPr/>
          <a:lstStyle>
            <a:lvl1pPr algn="l" defTabSz="914400" rtl="0" eaLnBrk="1" latinLnBrk="0" hangingPunct="1">
              <a:lnSpc>
                <a:spcPts val="3000"/>
              </a:lnSpc>
              <a:spcBef>
                <a:spcPct val="0"/>
              </a:spcBef>
              <a:buNone/>
              <a:defRPr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a:lstStyle>
          <a:p>
            <a:r>
              <a:rPr lang="es-ES" dirty="0" err="1"/>
              <a:t>User</a:t>
            </a:r>
            <a:r>
              <a:rPr lang="es-ES" dirty="0"/>
              <a:t> </a:t>
            </a:r>
            <a:r>
              <a:rPr lang="es-ES" dirty="0" err="1"/>
              <a:t>Story</a:t>
            </a:r>
            <a:r>
              <a:rPr lang="es-ES" dirty="0"/>
              <a:t> </a:t>
            </a:r>
            <a:r>
              <a:rPr lang="es-ES" dirty="0" err="1"/>
              <a:t>Map</a:t>
            </a:r>
            <a:r>
              <a:rPr lang="es-ES" dirty="0"/>
              <a:t> (2/2)</a:t>
            </a:r>
          </a:p>
        </p:txBody>
      </p:sp>
      <p:pic>
        <p:nvPicPr>
          <p:cNvPr id="121" name="Graphic 4">
            <a:extLst>
              <a:ext uri="{FF2B5EF4-FFF2-40B4-BE49-F238E27FC236}">
                <a16:creationId xmlns:a16="http://schemas.microsoft.com/office/drawing/2014/main" id="{25EEA1D4-3AF7-42D7-AE97-AE404AECFAEB}"/>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81836" t="-4713" b="16530"/>
          <a:stretch/>
        </p:blipFill>
        <p:spPr>
          <a:xfrm>
            <a:off x="11547793" y="188640"/>
            <a:ext cx="424356" cy="459624"/>
          </a:xfrm>
          <a:prstGeom prst="rect">
            <a:avLst/>
          </a:prstGeom>
        </p:spPr>
      </p:pic>
      <p:sp>
        <p:nvSpPr>
          <p:cNvPr id="3" name="CuadroTexto 2"/>
          <p:cNvSpPr txBox="1"/>
          <p:nvPr/>
        </p:nvSpPr>
        <p:spPr>
          <a:xfrm>
            <a:off x="1491543" y="1643604"/>
            <a:ext cx="2088232" cy="612934"/>
          </a:xfrm>
          <a:prstGeom prst="roundRect">
            <a:avLst/>
          </a:prstGeom>
          <a:solidFill>
            <a:schemeClr val="accent1"/>
          </a:solidFill>
        </p:spPr>
        <p:txBody>
          <a:bodyPr wrap="square" rtlCol="0" anchor="ctr">
            <a:spAutoFit/>
          </a:bodyPr>
          <a:lstStyle/>
          <a:p>
            <a:pPr algn="ctr"/>
            <a:endParaRPr lang="es-ES_tradnl" sz="1000" dirty="0">
              <a:solidFill>
                <a:schemeClr val="bg1"/>
              </a:solidFill>
            </a:endParaRPr>
          </a:p>
          <a:p>
            <a:pPr algn="ctr"/>
            <a:r>
              <a:rPr lang="es-ES" sz="1000" dirty="0">
                <a:solidFill>
                  <a:schemeClr val="bg1"/>
                </a:solidFill>
              </a:rPr>
              <a:t>Digital </a:t>
            </a:r>
            <a:r>
              <a:rPr lang="es-ES" sz="1000" dirty="0" err="1">
                <a:solidFill>
                  <a:schemeClr val="bg1"/>
                </a:solidFill>
              </a:rPr>
              <a:t>Menu</a:t>
            </a:r>
            <a:endParaRPr lang="es-ES" sz="1000" dirty="0">
              <a:solidFill>
                <a:schemeClr val="bg1"/>
              </a:solidFill>
            </a:endParaRPr>
          </a:p>
          <a:p>
            <a:pPr algn="ctr"/>
            <a:endParaRPr lang="es-ES_tradnl" sz="1000" dirty="0">
              <a:solidFill>
                <a:schemeClr val="bg1"/>
              </a:solidFill>
            </a:endParaRPr>
          </a:p>
        </p:txBody>
      </p:sp>
      <p:sp>
        <p:nvSpPr>
          <p:cNvPr id="9" name="CuadroTexto 8"/>
          <p:cNvSpPr txBox="1"/>
          <p:nvPr/>
        </p:nvSpPr>
        <p:spPr>
          <a:xfrm>
            <a:off x="4092417" y="1643604"/>
            <a:ext cx="1898393" cy="612934"/>
          </a:xfrm>
          <a:prstGeom prst="roundRect">
            <a:avLst/>
          </a:prstGeom>
          <a:solidFill>
            <a:schemeClr val="accent1"/>
          </a:solidFill>
        </p:spPr>
        <p:txBody>
          <a:bodyPr wrap="square" rtlCol="0" anchor="ctr">
            <a:spAutoFit/>
          </a:bodyPr>
          <a:lstStyle/>
          <a:p>
            <a:pPr algn="ctr"/>
            <a:endParaRPr lang="es-ES_tradnl" sz="1000" dirty="0">
              <a:solidFill>
                <a:schemeClr val="bg1"/>
              </a:solidFill>
            </a:endParaRPr>
          </a:p>
          <a:p>
            <a:pPr algn="ctr"/>
            <a:r>
              <a:rPr lang="es-ES_tradnl" sz="1000" dirty="0" err="1">
                <a:solidFill>
                  <a:schemeClr val="bg1"/>
                </a:solidFill>
              </a:rPr>
              <a:t>Profile</a:t>
            </a:r>
            <a:endParaRPr lang="es-ES_tradnl" sz="1000" dirty="0">
              <a:solidFill>
                <a:schemeClr val="bg1"/>
              </a:solidFill>
            </a:endParaRPr>
          </a:p>
          <a:p>
            <a:pPr algn="ctr"/>
            <a:endParaRPr lang="es-ES_tradnl" sz="1000" dirty="0">
              <a:solidFill>
                <a:schemeClr val="bg1"/>
              </a:solidFill>
            </a:endParaRPr>
          </a:p>
        </p:txBody>
      </p:sp>
      <p:sp>
        <p:nvSpPr>
          <p:cNvPr id="10" name="CuadroTexto 9"/>
          <p:cNvSpPr txBox="1"/>
          <p:nvPr/>
        </p:nvSpPr>
        <p:spPr>
          <a:xfrm>
            <a:off x="6614338" y="1643604"/>
            <a:ext cx="1725812" cy="612934"/>
          </a:xfrm>
          <a:prstGeom prst="roundRect">
            <a:avLst/>
          </a:prstGeom>
          <a:solidFill>
            <a:schemeClr val="accent1"/>
          </a:solidFill>
        </p:spPr>
        <p:txBody>
          <a:bodyPr wrap="square" rtlCol="0" anchor="ctr">
            <a:spAutoFit/>
          </a:bodyPr>
          <a:lstStyle/>
          <a:p>
            <a:pPr algn="ctr"/>
            <a:endParaRPr lang="es-ES_tradnl" sz="1000" dirty="0">
              <a:solidFill>
                <a:schemeClr val="bg1"/>
              </a:solidFill>
            </a:endParaRPr>
          </a:p>
          <a:p>
            <a:pPr algn="ctr"/>
            <a:r>
              <a:rPr lang="es-ES_tradnl" sz="1000" dirty="0" err="1">
                <a:solidFill>
                  <a:schemeClr val="bg1"/>
                </a:solidFill>
              </a:rPr>
              <a:t>Calculate</a:t>
            </a:r>
            <a:r>
              <a:rPr lang="es-ES_tradnl" sz="1000" dirty="0">
                <a:solidFill>
                  <a:schemeClr val="bg1"/>
                </a:solidFill>
              </a:rPr>
              <a:t> </a:t>
            </a:r>
            <a:r>
              <a:rPr lang="es-ES_tradnl" sz="1000" dirty="0" err="1">
                <a:solidFill>
                  <a:schemeClr val="bg1"/>
                </a:solidFill>
              </a:rPr>
              <a:t>Best</a:t>
            </a:r>
            <a:r>
              <a:rPr lang="es-ES_tradnl" sz="1000" dirty="0">
                <a:solidFill>
                  <a:schemeClr val="bg1"/>
                </a:solidFill>
              </a:rPr>
              <a:t> Table</a:t>
            </a:r>
          </a:p>
          <a:p>
            <a:pPr algn="ctr"/>
            <a:endParaRPr lang="es-ES_tradnl" sz="1000" dirty="0">
              <a:solidFill>
                <a:schemeClr val="bg1"/>
              </a:solidFill>
            </a:endParaRPr>
          </a:p>
        </p:txBody>
      </p:sp>
      <p:sp>
        <p:nvSpPr>
          <p:cNvPr id="12" name="CuadroTexto 11"/>
          <p:cNvSpPr txBox="1"/>
          <p:nvPr/>
        </p:nvSpPr>
        <p:spPr>
          <a:xfrm>
            <a:off x="4088362" y="4437112"/>
            <a:ext cx="1898393" cy="272415"/>
          </a:xfrm>
          <a:prstGeom prst="roundRect">
            <a:avLst/>
          </a:prstGeom>
          <a:solidFill>
            <a:schemeClr val="bg1"/>
          </a:solidFill>
        </p:spPr>
        <p:txBody>
          <a:bodyPr wrap="square" rtlCol="0" anchor="ctr">
            <a:spAutoFit/>
          </a:bodyPr>
          <a:lstStyle/>
          <a:p>
            <a:pPr algn="ctr"/>
            <a:r>
              <a:rPr lang="es-ES_tradnl" sz="1000" dirty="0" err="1"/>
              <a:t>Rate</a:t>
            </a:r>
            <a:r>
              <a:rPr lang="es-ES_tradnl" sz="1000" dirty="0"/>
              <a:t> </a:t>
            </a:r>
            <a:r>
              <a:rPr lang="es-ES_tradnl" sz="1000" dirty="0" err="1"/>
              <a:t>Menu</a:t>
            </a:r>
            <a:endParaRPr lang="es-ES_tradnl" sz="1000" dirty="0"/>
          </a:p>
        </p:txBody>
      </p:sp>
      <p:sp>
        <p:nvSpPr>
          <p:cNvPr id="13" name="CuadroTexto 12"/>
          <p:cNvSpPr txBox="1"/>
          <p:nvPr/>
        </p:nvSpPr>
        <p:spPr>
          <a:xfrm>
            <a:off x="4092417" y="2666244"/>
            <a:ext cx="1898393" cy="272415"/>
          </a:xfrm>
          <a:prstGeom prst="roundRect">
            <a:avLst/>
          </a:prstGeom>
          <a:solidFill>
            <a:schemeClr val="bg1"/>
          </a:solidFill>
        </p:spPr>
        <p:txBody>
          <a:bodyPr wrap="square" rtlCol="0" anchor="ctr">
            <a:spAutoFit/>
          </a:bodyPr>
          <a:lstStyle/>
          <a:p>
            <a:pPr algn="ctr"/>
            <a:r>
              <a:rPr lang="en-US" sz="1000" dirty="0"/>
              <a:t>Login</a:t>
            </a:r>
            <a:endParaRPr lang="es-ES_tradnl" sz="1000" dirty="0"/>
          </a:p>
        </p:txBody>
      </p:sp>
      <p:sp>
        <p:nvSpPr>
          <p:cNvPr id="14" name="CuadroTexto 13"/>
          <p:cNvSpPr txBox="1"/>
          <p:nvPr/>
        </p:nvSpPr>
        <p:spPr>
          <a:xfrm>
            <a:off x="6614338" y="2672120"/>
            <a:ext cx="1725812" cy="272415"/>
          </a:xfrm>
          <a:prstGeom prst="roundRect">
            <a:avLst/>
          </a:prstGeom>
          <a:solidFill>
            <a:schemeClr val="bg1"/>
          </a:solidFill>
        </p:spPr>
        <p:txBody>
          <a:bodyPr wrap="square" rtlCol="0" anchor="ctr">
            <a:spAutoFit/>
          </a:bodyPr>
          <a:lstStyle/>
          <a:p>
            <a:pPr algn="ctr"/>
            <a:r>
              <a:rPr lang="es-ES_tradnl" sz="1000" dirty="0" err="1"/>
              <a:t>Assign</a:t>
            </a:r>
            <a:r>
              <a:rPr lang="es-ES_tradnl" sz="1000" dirty="0"/>
              <a:t> table </a:t>
            </a:r>
            <a:r>
              <a:rPr lang="es-ES_tradnl" sz="1000" dirty="0" err="1"/>
              <a:t>to</a:t>
            </a:r>
            <a:r>
              <a:rPr lang="es-ES_tradnl" sz="1000" dirty="0"/>
              <a:t> </a:t>
            </a:r>
            <a:r>
              <a:rPr lang="es-ES_tradnl" sz="1000" dirty="0" err="1"/>
              <a:t>Booking</a:t>
            </a:r>
            <a:endParaRPr lang="es-ES_tradnl" sz="1000" dirty="0"/>
          </a:p>
        </p:txBody>
      </p:sp>
      <p:sp>
        <p:nvSpPr>
          <p:cNvPr id="15" name="CuadroTexto 14"/>
          <p:cNvSpPr txBox="1"/>
          <p:nvPr/>
        </p:nvSpPr>
        <p:spPr>
          <a:xfrm>
            <a:off x="1491543" y="2670223"/>
            <a:ext cx="2088232" cy="272415"/>
          </a:xfrm>
          <a:prstGeom prst="roundRect">
            <a:avLst/>
          </a:prstGeom>
          <a:solidFill>
            <a:schemeClr val="bg1"/>
          </a:solidFill>
        </p:spPr>
        <p:txBody>
          <a:bodyPr wrap="square" rtlCol="0" anchor="ctr">
            <a:spAutoFit/>
          </a:bodyPr>
          <a:lstStyle/>
          <a:p>
            <a:pPr algn="ctr"/>
            <a:r>
              <a:rPr lang="es-ES_tradnl" sz="1000" dirty="0" err="1"/>
              <a:t>Filter</a:t>
            </a:r>
            <a:r>
              <a:rPr lang="es-ES_tradnl" sz="1000" dirty="0"/>
              <a:t> </a:t>
            </a:r>
            <a:r>
              <a:rPr lang="es-ES_tradnl" sz="1000" dirty="0" err="1"/>
              <a:t>Dish</a:t>
            </a:r>
            <a:endParaRPr lang="es-ES_tradnl" sz="1000" dirty="0"/>
          </a:p>
        </p:txBody>
      </p:sp>
      <p:sp>
        <p:nvSpPr>
          <p:cNvPr id="16" name="CuadroTexto 15"/>
          <p:cNvSpPr txBox="1"/>
          <p:nvPr/>
        </p:nvSpPr>
        <p:spPr>
          <a:xfrm>
            <a:off x="4092417" y="3068960"/>
            <a:ext cx="1898393" cy="272415"/>
          </a:xfrm>
          <a:prstGeom prst="roundRect">
            <a:avLst/>
          </a:prstGeom>
          <a:solidFill>
            <a:schemeClr val="bg1"/>
          </a:solidFill>
        </p:spPr>
        <p:txBody>
          <a:bodyPr wrap="square" rtlCol="0" anchor="ctr">
            <a:spAutoFit/>
          </a:bodyPr>
          <a:lstStyle/>
          <a:p>
            <a:pPr algn="ctr"/>
            <a:r>
              <a:rPr lang="es-ES_tradnl" sz="1000" dirty="0" err="1"/>
              <a:t>Sing</a:t>
            </a:r>
            <a:r>
              <a:rPr lang="es-ES_tradnl" sz="1000" dirty="0"/>
              <a:t> up</a:t>
            </a:r>
          </a:p>
        </p:txBody>
      </p:sp>
      <p:sp>
        <p:nvSpPr>
          <p:cNvPr id="17" name="CuadroTexto 16"/>
          <p:cNvSpPr txBox="1"/>
          <p:nvPr/>
        </p:nvSpPr>
        <p:spPr>
          <a:xfrm>
            <a:off x="6614338" y="3140968"/>
            <a:ext cx="1725812" cy="272415"/>
          </a:xfrm>
          <a:prstGeom prst="roundRect">
            <a:avLst/>
          </a:prstGeom>
          <a:solidFill>
            <a:schemeClr val="bg1"/>
          </a:solidFill>
        </p:spPr>
        <p:txBody>
          <a:bodyPr wrap="square" rtlCol="0" anchor="ctr">
            <a:spAutoFit/>
          </a:bodyPr>
          <a:lstStyle/>
          <a:p>
            <a:pPr algn="ctr"/>
            <a:r>
              <a:rPr lang="es-ES_tradnl" sz="1000" dirty="0" err="1"/>
              <a:t>Delete</a:t>
            </a:r>
            <a:r>
              <a:rPr lang="es-ES_tradnl" sz="1000" dirty="0"/>
              <a:t> </a:t>
            </a:r>
            <a:r>
              <a:rPr lang="es-ES_tradnl" sz="1000" dirty="0" err="1"/>
              <a:t>Booking</a:t>
            </a:r>
            <a:endParaRPr lang="es-ES_tradnl" sz="1000" dirty="0"/>
          </a:p>
        </p:txBody>
      </p:sp>
      <p:sp>
        <p:nvSpPr>
          <p:cNvPr id="18" name="CuadroTexto 17"/>
          <p:cNvSpPr txBox="1"/>
          <p:nvPr/>
        </p:nvSpPr>
        <p:spPr>
          <a:xfrm>
            <a:off x="4092417" y="3501008"/>
            <a:ext cx="1898393" cy="272415"/>
          </a:xfrm>
          <a:prstGeom prst="roundRect">
            <a:avLst/>
          </a:prstGeom>
          <a:solidFill>
            <a:schemeClr val="bg1"/>
          </a:solidFill>
        </p:spPr>
        <p:txBody>
          <a:bodyPr wrap="square" rtlCol="0" anchor="ctr">
            <a:spAutoFit/>
          </a:bodyPr>
          <a:lstStyle/>
          <a:p>
            <a:pPr algn="ctr"/>
            <a:r>
              <a:rPr lang="es-ES_tradnl" sz="1000" dirty="0"/>
              <a:t>Link </a:t>
            </a:r>
            <a:r>
              <a:rPr lang="es-ES_tradnl" sz="1000" dirty="0" err="1"/>
              <a:t>twitter</a:t>
            </a:r>
            <a:r>
              <a:rPr lang="es-ES_tradnl" sz="1000" dirty="0"/>
              <a:t> </a:t>
            </a:r>
            <a:r>
              <a:rPr lang="es-ES_tradnl" sz="1000" dirty="0" err="1"/>
              <a:t>account</a:t>
            </a:r>
            <a:endParaRPr lang="es-ES_tradnl" sz="1000" dirty="0"/>
          </a:p>
        </p:txBody>
      </p:sp>
      <p:sp>
        <p:nvSpPr>
          <p:cNvPr id="21" name="CuadroTexto 20"/>
          <p:cNvSpPr txBox="1"/>
          <p:nvPr/>
        </p:nvSpPr>
        <p:spPr>
          <a:xfrm>
            <a:off x="4079776" y="3933056"/>
            <a:ext cx="1898393" cy="272415"/>
          </a:xfrm>
          <a:prstGeom prst="roundRect">
            <a:avLst/>
          </a:prstGeom>
          <a:solidFill>
            <a:schemeClr val="bg1"/>
          </a:solidFill>
        </p:spPr>
        <p:txBody>
          <a:bodyPr wrap="square" rtlCol="0" anchor="ctr">
            <a:spAutoFit/>
          </a:bodyPr>
          <a:lstStyle/>
          <a:p>
            <a:pPr algn="ctr"/>
            <a:r>
              <a:rPr lang="es-ES_tradnl" sz="1000" dirty="0"/>
              <a:t>Auto </a:t>
            </a:r>
            <a:r>
              <a:rPr lang="es-ES_tradnl" sz="1000" dirty="0" err="1"/>
              <a:t>login</a:t>
            </a:r>
            <a:r>
              <a:rPr lang="es-ES_tradnl" sz="1000" dirty="0"/>
              <a:t> in </a:t>
            </a:r>
            <a:r>
              <a:rPr lang="es-ES_tradnl" sz="1000" dirty="0" err="1"/>
              <a:t>twitter</a:t>
            </a:r>
            <a:endParaRPr lang="es-ES_tradnl" sz="1000" dirty="0"/>
          </a:p>
        </p:txBody>
      </p:sp>
      <p:sp>
        <p:nvSpPr>
          <p:cNvPr id="24" name="CuadroTexto 23"/>
          <p:cNvSpPr txBox="1"/>
          <p:nvPr/>
        </p:nvSpPr>
        <p:spPr>
          <a:xfrm>
            <a:off x="6614338" y="3573016"/>
            <a:ext cx="1725812" cy="272415"/>
          </a:xfrm>
          <a:prstGeom prst="roundRect">
            <a:avLst/>
          </a:prstGeom>
          <a:solidFill>
            <a:schemeClr val="bg1"/>
          </a:solidFill>
        </p:spPr>
        <p:txBody>
          <a:bodyPr wrap="square" rtlCol="0" anchor="ctr">
            <a:spAutoFit/>
          </a:bodyPr>
          <a:lstStyle/>
          <a:p>
            <a:pPr algn="ctr"/>
            <a:r>
              <a:rPr lang="es-ES_tradnl" sz="1000" dirty="0" err="1"/>
              <a:t>Revoke</a:t>
            </a:r>
            <a:r>
              <a:rPr lang="es-ES_tradnl" sz="1000" dirty="0"/>
              <a:t> </a:t>
            </a:r>
            <a:r>
              <a:rPr lang="es-ES_tradnl" sz="1000" dirty="0" err="1"/>
              <a:t>invitation</a:t>
            </a:r>
            <a:endParaRPr lang="es-ES_tradnl" sz="1000" dirty="0"/>
          </a:p>
        </p:txBody>
      </p:sp>
      <p:sp>
        <p:nvSpPr>
          <p:cNvPr id="6" name="CuadroTexto 5"/>
          <p:cNvSpPr txBox="1"/>
          <p:nvPr/>
        </p:nvSpPr>
        <p:spPr>
          <a:xfrm>
            <a:off x="507344" y="1888813"/>
            <a:ext cx="864096" cy="200055"/>
          </a:xfrm>
          <a:prstGeom prst="rect">
            <a:avLst/>
          </a:prstGeom>
          <a:noFill/>
        </p:spPr>
        <p:txBody>
          <a:bodyPr wrap="square" rtlCol="0">
            <a:spAutoFit/>
          </a:bodyPr>
          <a:lstStyle/>
          <a:p>
            <a:r>
              <a:rPr lang="es-ES_tradnl" sz="700" b="1" dirty="0">
                <a:solidFill>
                  <a:schemeClr val="accent3"/>
                </a:solidFill>
              </a:rPr>
              <a:t>EPICS</a:t>
            </a:r>
          </a:p>
        </p:txBody>
      </p:sp>
      <p:sp>
        <p:nvSpPr>
          <p:cNvPr id="22" name="CuadroTexto 21"/>
          <p:cNvSpPr txBox="1"/>
          <p:nvPr/>
        </p:nvSpPr>
        <p:spPr>
          <a:xfrm>
            <a:off x="2022230" y="1244675"/>
            <a:ext cx="1026857" cy="200055"/>
          </a:xfrm>
          <a:prstGeom prst="rect">
            <a:avLst/>
          </a:prstGeom>
          <a:noFill/>
        </p:spPr>
        <p:txBody>
          <a:bodyPr wrap="square" rtlCol="0">
            <a:spAutoFit/>
          </a:bodyPr>
          <a:lstStyle/>
          <a:p>
            <a:pPr algn="ctr"/>
            <a:r>
              <a:rPr lang="es-ES_tradnl" sz="700" b="1" dirty="0">
                <a:solidFill>
                  <a:schemeClr val="accent3"/>
                </a:solidFill>
              </a:rPr>
              <a:t>USER STORIES</a:t>
            </a:r>
          </a:p>
        </p:txBody>
      </p:sp>
      <p:sp>
        <p:nvSpPr>
          <p:cNvPr id="23" name="CuadroTexto 22"/>
          <p:cNvSpPr txBox="1"/>
          <p:nvPr/>
        </p:nvSpPr>
        <p:spPr>
          <a:xfrm>
            <a:off x="4473417" y="1225871"/>
            <a:ext cx="1047389" cy="200055"/>
          </a:xfrm>
          <a:prstGeom prst="rect">
            <a:avLst/>
          </a:prstGeom>
          <a:noFill/>
        </p:spPr>
        <p:txBody>
          <a:bodyPr wrap="square" rtlCol="0">
            <a:spAutoFit/>
          </a:bodyPr>
          <a:lstStyle/>
          <a:p>
            <a:pPr algn="ctr"/>
            <a:r>
              <a:rPr lang="es-ES_tradnl" sz="700" b="1">
                <a:solidFill>
                  <a:schemeClr val="accent3"/>
                </a:solidFill>
              </a:rPr>
              <a:t>USER </a:t>
            </a:r>
            <a:r>
              <a:rPr lang="es-ES_tradnl" sz="700" b="1" dirty="0">
                <a:solidFill>
                  <a:schemeClr val="accent3"/>
                </a:solidFill>
              </a:rPr>
              <a:t>STORIES</a:t>
            </a:r>
          </a:p>
        </p:txBody>
      </p:sp>
      <p:sp>
        <p:nvSpPr>
          <p:cNvPr id="25" name="CuadroTexto 24"/>
          <p:cNvSpPr txBox="1"/>
          <p:nvPr/>
        </p:nvSpPr>
        <p:spPr>
          <a:xfrm>
            <a:off x="6914963" y="1225871"/>
            <a:ext cx="1081043" cy="200055"/>
          </a:xfrm>
          <a:prstGeom prst="rect">
            <a:avLst/>
          </a:prstGeom>
          <a:noFill/>
        </p:spPr>
        <p:txBody>
          <a:bodyPr wrap="square" rtlCol="0">
            <a:spAutoFit/>
          </a:bodyPr>
          <a:lstStyle/>
          <a:p>
            <a:pPr algn="ctr"/>
            <a:r>
              <a:rPr lang="es-ES_tradnl" sz="700" b="1">
                <a:solidFill>
                  <a:schemeClr val="accent3"/>
                </a:solidFill>
              </a:rPr>
              <a:t>USER </a:t>
            </a:r>
            <a:r>
              <a:rPr lang="es-ES_tradnl" sz="700" b="1" dirty="0">
                <a:solidFill>
                  <a:schemeClr val="accent3"/>
                </a:solidFill>
              </a:rPr>
              <a:t>STORIES</a:t>
            </a:r>
          </a:p>
        </p:txBody>
      </p:sp>
      <p:sp>
        <p:nvSpPr>
          <p:cNvPr id="26" name="CuadroTexto 15">
            <a:extLst>
              <a:ext uri="{FF2B5EF4-FFF2-40B4-BE49-F238E27FC236}">
                <a16:creationId xmlns:a16="http://schemas.microsoft.com/office/drawing/2014/main" id="{4DD7DE7E-BDCF-480A-BF4F-299DC69EE37A}"/>
              </a:ext>
            </a:extLst>
          </p:cNvPr>
          <p:cNvSpPr txBox="1"/>
          <p:nvPr/>
        </p:nvSpPr>
        <p:spPr>
          <a:xfrm>
            <a:off x="1487488" y="3084577"/>
            <a:ext cx="2088232" cy="272415"/>
          </a:xfrm>
          <a:prstGeom prst="roundRect">
            <a:avLst/>
          </a:prstGeom>
          <a:solidFill>
            <a:schemeClr val="bg1"/>
          </a:solidFill>
        </p:spPr>
        <p:txBody>
          <a:bodyPr wrap="square" rtlCol="0" anchor="ctr">
            <a:spAutoFit/>
          </a:bodyPr>
          <a:lstStyle/>
          <a:p>
            <a:pPr algn="ctr"/>
            <a:r>
              <a:rPr lang="es-ES_tradnl" sz="1000" dirty="0" err="1"/>
              <a:t>Select</a:t>
            </a:r>
            <a:r>
              <a:rPr lang="es-ES_tradnl" sz="1000" dirty="0"/>
              <a:t> </a:t>
            </a:r>
            <a:r>
              <a:rPr lang="es-ES_tradnl" sz="1000" dirty="0" err="1"/>
              <a:t>dish</a:t>
            </a:r>
            <a:endParaRPr lang="es-ES_tradnl" sz="1000" dirty="0"/>
          </a:p>
        </p:txBody>
      </p:sp>
      <p:sp>
        <p:nvSpPr>
          <p:cNvPr id="29" name="CuadroTexto 15">
            <a:extLst>
              <a:ext uri="{FF2B5EF4-FFF2-40B4-BE49-F238E27FC236}">
                <a16:creationId xmlns:a16="http://schemas.microsoft.com/office/drawing/2014/main" id="{305AEE50-ED6C-4EB8-9C95-E76511E6D912}"/>
              </a:ext>
            </a:extLst>
          </p:cNvPr>
          <p:cNvSpPr txBox="1"/>
          <p:nvPr/>
        </p:nvSpPr>
        <p:spPr>
          <a:xfrm>
            <a:off x="1491543" y="3516625"/>
            <a:ext cx="2088232" cy="272415"/>
          </a:xfrm>
          <a:prstGeom prst="roundRect">
            <a:avLst/>
          </a:prstGeom>
          <a:solidFill>
            <a:schemeClr val="bg1"/>
          </a:solidFill>
        </p:spPr>
        <p:txBody>
          <a:bodyPr wrap="square" rtlCol="0" anchor="ctr">
            <a:spAutoFit/>
          </a:bodyPr>
          <a:lstStyle/>
          <a:p>
            <a:pPr algn="ctr"/>
            <a:r>
              <a:rPr lang="es-ES_tradnl" sz="1000" dirty="0" err="1"/>
              <a:t>Delete</a:t>
            </a:r>
            <a:r>
              <a:rPr lang="es-ES_tradnl" sz="1000" dirty="0"/>
              <a:t> </a:t>
            </a:r>
            <a:r>
              <a:rPr lang="es-ES_tradnl" sz="1000" dirty="0" err="1"/>
              <a:t>dish</a:t>
            </a:r>
            <a:endParaRPr lang="es-ES_tradnl" sz="1000" dirty="0"/>
          </a:p>
        </p:txBody>
      </p:sp>
      <p:sp>
        <p:nvSpPr>
          <p:cNvPr id="30" name="CuadroTexto 15">
            <a:extLst>
              <a:ext uri="{FF2B5EF4-FFF2-40B4-BE49-F238E27FC236}">
                <a16:creationId xmlns:a16="http://schemas.microsoft.com/office/drawing/2014/main" id="{E737E4E3-99C9-4A30-8ABF-DAF8212FA09C}"/>
              </a:ext>
            </a:extLst>
          </p:cNvPr>
          <p:cNvSpPr txBox="1"/>
          <p:nvPr/>
        </p:nvSpPr>
        <p:spPr>
          <a:xfrm>
            <a:off x="1491543" y="3948673"/>
            <a:ext cx="2088232" cy="272415"/>
          </a:xfrm>
          <a:prstGeom prst="roundRect">
            <a:avLst/>
          </a:prstGeom>
          <a:solidFill>
            <a:schemeClr val="bg1"/>
          </a:solidFill>
        </p:spPr>
        <p:txBody>
          <a:bodyPr wrap="square" rtlCol="0" anchor="ctr">
            <a:spAutoFit/>
          </a:bodyPr>
          <a:lstStyle/>
          <a:p>
            <a:pPr algn="ctr"/>
            <a:r>
              <a:rPr lang="es-ES_tradnl" sz="1000" dirty="0" err="1"/>
              <a:t>Create</a:t>
            </a:r>
            <a:r>
              <a:rPr lang="es-ES_tradnl" sz="1000" dirty="0"/>
              <a:t> </a:t>
            </a:r>
            <a:r>
              <a:rPr lang="es-ES_tradnl" sz="1000" dirty="0" err="1"/>
              <a:t>Order</a:t>
            </a:r>
            <a:endParaRPr lang="es-ES_tradnl" sz="1000" dirty="0"/>
          </a:p>
        </p:txBody>
      </p:sp>
      <p:sp>
        <p:nvSpPr>
          <p:cNvPr id="31" name="CuadroTexto 15">
            <a:extLst>
              <a:ext uri="{FF2B5EF4-FFF2-40B4-BE49-F238E27FC236}">
                <a16:creationId xmlns:a16="http://schemas.microsoft.com/office/drawing/2014/main" id="{1406AE6A-4A1E-435F-A5BC-EF51D8B1B89E}"/>
              </a:ext>
            </a:extLst>
          </p:cNvPr>
          <p:cNvSpPr txBox="1"/>
          <p:nvPr/>
        </p:nvSpPr>
        <p:spPr>
          <a:xfrm>
            <a:off x="1491543" y="4380721"/>
            <a:ext cx="2088232" cy="272415"/>
          </a:xfrm>
          <a:prstGeom prst="roundRect">
            <a:avLst/>
          </a:prstGeom>
          <a:solidFill>
            <a:schemeClr val="bg1"/>
          </a:solidFill>
        </p:spPr>
        <p:txBody>
          <a:bodyPr wrap="square" rtlCol="0" anchor="ctr">
            <a:spAutoFit/>
          </a:bodyPr>
          <a:lstStyle/>
          <a:p>
            <a:pPr algn="ctr"/>
            <a:r>
              <a:rPr lang="es-ES_tradnl" sz="1000" dirty="0"/>
              <a:t>Cancel </a:t>
            </a:r>
            <a:r>
              <a:rPr lang="es-ES_tradnl" sz="1000" dirty="0" err="1"/>
              <a:t>Order</a:t>
            </a:r>
            <a:endParaRPr lang="es-ES_tradnl" sz="1000" dirty="0"/>
          </a:p>
        </p:txBody>
      </p:sp>
      <p:sp>
        <p:nvSpPr>
          <p:cNvPr id="32" name="CuadroTexto 15">
            <a:extLst>
              <a:ext uri="{FF2B5EF4-FFF2-40B4-BE49-F238E27FC236}">
                <a16:creationId xmlns:a16="http://schemas.microsoft.com/office/drawing/2014/main" id="{A6DEE443-D3EA-4E06-AAA8-46F0AAE7F145}"/>
              </a:ext>
            </a:extLst>
          </p:cNvPr>
          <p:cNvSpPr txBox="1"/>
          <p:nvPr/>
        </p:nvSpPr>
        <p:spPr>
          <a:xfrm>
            <a:off x="1491543" y="4797152"/>
            <a:ext cx="2088232" cy="272415"/>
          </a:xfrm>
          <a:prstGeom prst="roundRect">
            <a:avLst/>
          </a:prstGeom>
          <a:solidFill>
            <a:schemeClr val="bg1"/>
          </a:solidFill>
        </p:spPr>
        <p:txBody>
          <a:bodyPr wrap="square" rtlCol="0" anchor="ctr">
            <a:spAutoFit/>
          </a:bodyPr>
          <a:lstStyle/>
          <a:p>
            <a:pPr algn="ctr"/>
            <a:r>
              <a:rPr lang="es-ES_tradnl" sz="1000" dirty="0" err="1"/>
              <a:t>Read</a:t>
            </a:r>
            <a:r>
              <a:rPr lang="es-ES_tradnl" sz="1000" dirty="0"/>
              <a:t> </a:t>
            </a:r>
            <a:r>
              <a:rPr lang="es-ES_tradnl" sz="1000" dirty="0" err="1"/>
              <a:t>twitter</a:t>
            </a:r>
            <a:r>
              <a:rPr lang="es-ES_tradnl" sz="1000" dirty="0"/>
              <a:t> rating</a:t>
            </a:r>
          </a:p>
        </p:txBody>
      </p:sp>
      <p:sp>
        <p:nvSpPr>
          <p:cNvPr id="34" name="CuadroTexto 13">
            <a:extLst>
              <a:ext uri="{FF2B5EF4-FFF2-40B4-BE49-F238E27FC236}">
                <a16:creationId xmlns:a16="http://schemas.microsoft.com/office/drawing/2014/main" id="{BE5896E7-E3FA-4038-AD6A-44305A6B99AD}"/>
              </a:ext>
            </a:extLst>
          </p:cNvPr>
          <p:cNvSpPr txBox="1"/>
          <p:nvPr/>
        </p:nvSpPr>
        <p:spPr>
          <a:xfrm>
            <a:off x="8760296" y="2662879"/>
            <a:ext cx="1898393" cy="272415"/>
          </a:xfrm>
          <a:prstGeom prst="roundRect">
            <a:avLst/>
          </a:prstGeom>
          <a:solidFill>
            <a:schemeClr val="bg1"/>
          </a:solidFill>
        </p:spPr>
        <p:txBody>
          <a:bodyPr wrap="square" rtlCol="0" anchor="ctr">
            <a:spAutoFit/>
          </a:bodyPr>
          <a:lstStyle/>
          <a:p>
            <a:pPr algn="ctr"/>
            <a:r>
              <a:rPr lang="es-ES_tradnl" sz="1000" dirty="0" err="1"/>
              <a:t>Find</a:t>
            </a:r>
            <a:r>
              <a:rPr lang="es-ES_tradnl" sz="1000" dirty="0"/>
              <a:t> </a:t>
            </a:r>
            <a:r>
              <a:rPr lang="es-ES_tradnl" sz="1000" dirty="0" err="1"/>
              <a:t>Order</a:t>
            </a:r>
            <a:endParaRPr lang="es-ES_tradnl" sz="1000" dirty="0"/>
          </a:p>
        </p:txBody>
      </p:sp>
      <p:sp>
        <p:nvSpPr>
          <p:cNvPr id="35" name="CuadroTexto 16">
            <a:extLst>
              <a:ext uri="{FF2B5EF4-FFF2-40B4-BE49-F238E27FC236}">
                <a16:creationId xmlns:a16="http://schemas.microsoft.com/office/drawing/2014/main" id="{CA83B896-FE83-4FF8-92C5-1C33645AAB6B}"/>
              </a:ext>
            </a:extLst>
          </p:cNvPr>
          <p:cNvSpPr txBox="1"/>
          <p:nvPr/>
        </p:nvSpPr>
        <p:spPr>
          <a:xfrm>
            <a:off x="8760296" y="3131727"/>
            <a:ext cx="1898393" cy="272415"/>
          </a:xfrm>
          <a:prstGeom prst="roundRect">
            <a:avLst/>
          </a:prstGeom>
          <a:solidFill>
            <a:schemeClr val="bg1"/>
          </a:solidFill>
        </p:spPr>
        <p:txBody>
          <a:bodyPr wrap="square" rtlCol="0" anchor="ctr">
            <a:spAutoFit/>
          </a:bodyPr>
          <a:lstStyle/>
          <a:p>
            <a:pPr algn="ctr"/>
            <a:r>
              <a:rPr lang="es-ES_tradnl" sz="1000" dirty="0" err="1"/>
              <a:t>See</a:t>
            </a:r>
            <a:r>
              <a:rPr lang="es-ES_tradnl" sz="1000" dirty="0"/>
              <a:t> </a:t>
            </a:r>
            <a:r>
              <a:rPr lang="es-ES_tradnl" sz="1000" dirty="0" err="1"/>
              <a:t>All</a:t>
            </a:r>
            <a:endParaRPr lang="es-ES_tradnl" sz="1000" dirty="0"/>
          </a:p>
        </p:txBody>
      </p:sp>
      <p:sp>
        <p:nvSpPr>
          <p:cNvPr id="37" name="CuadroTexto 24">
            <a:extLst>
              <a:ext uri="{FF2B5EF4-FFF2-40B4-BE49-F238E27FC236}">
                <a16:creationId xmlns:a16="http://schemas.microsoft.com/office/drawing/2014/main" id="{B8256C58-ADAA-4930-9720-C550F6DA4092}"/>
              </a:ext>
            </a:extLst>
          </p:cNvPr>
          <p:cNvSpPr txBox="1"/>
          <p:nvPr/>
        </p:nvSpPr>
        <p:spPr>
          <a:xfrm>
            <a:off x="9093159" y="1216630"/>
            <a:ext cx="1189147" cy="200055"/>
          </a:xfrm>
          <a:prstGeom prst="rect">
            <a:avLst/>
          </a:prstGeom>
          <a:noFill/>
        </p:spPr>
        <p:txBody>
          <a:bodyPr wrap="square" rtlCol="0">
            <a:spAutoFit/>
          </a:bodyPr>
          <a:lstStyle/>
          <a:p>
            <a:pPr algn="ctr"/>
            <a:r>
              <a:rPr lang="es-ES_tradnl" sz="700" b="1">
                <a:solidFill>
                  <a:schemeClr val="accent3"/>
                </a:solidFill>
              </a:rPr>
              <a:t>USER </a:t>
            </a:r>
            <a:r>
              <a:rPr lang="es-ES_tradnl" sz="700" b="1" dirty="0">
                <a:solidFill>
                  <a:schemeClr val="accent3"/>
                </a:solidFill>
              </a:rPr>
              <a:t>STORIES</a:t>
            </a:r>
          </a:p>
        </p:txBody>
      </p:sp>
      <p:sp>
        <p:nvSpPr>
          <p:cNvPr id="33" name="CuadroTexto 9">
            <a:extLst>
              <a:ext uri="{FF2B5EF4-FFF2-40B4-BE49-F238E27FC236}">
                <a16:creationId xmlns:a16="http://schemas.microsoft.com/office/drawing/2014/main" id="{D13151A9-087A-4B06-A662-8CFE34EC7806}"/>
              </a:ext>
            </a:extLst>
          </p:cNvPr>
          <p:cNvSpPr txBox="1"/>
          <p:nvPr/>
        </p:nvSpPr>
        <p:spPr>
          <a:xfrm>
            <a:off x="8760296" y="1634363"/>
            <a:ext cx="1898393" cy="612934"/>
          </a:xfrm>
          <a:prstGeom prst="roundRect">
            <a:avLst/>
          </a:prstGeom>
          <a:solidFill>
            <a:schemeClr val="accent1"/>
          </a:solidFill>
        </p:spPr>
        <p:txBody>
          <a:bodyPr wrap="square" rtlCol="0" anchor="ctr">
            <a:spAutoFit/>
          </a:bodyPr>
          <a:lstStyle/>
          <a:p>
            <a:pPr algn="ctr"/>
            <a:endParaRPr lang="es-ES_tradnl" sz="1000" dirty="0">
              <a:solidFill>
                <a:schemeClr val="bg1"/>
              </a:solidFill>
            </a:endParaRPr>
          </a:p>
          <a:p>
            <a:pPr algn="ctr"/>
            <a:r>
              <a:rPr lang="es-ES_tradnl" sz="1000" dirty="0" err="1">
                <a:solidFill>
                  <a:schemeClr val="bg1"/>
                </a:solidFill>
              </a:rPr>
              <a:t>Waiter</a:t>
            </a:r>
            <a:r>
              <a:rPr lang="es-ES_tradnl" sz="1000" dirty="0">
                <a:solidFill>
                  <a:schemeClr val="bg1"/>
                </a:solidFill>
              </a:rPr>
              <a:t> </a:t>
            </a:r>
            <a:r>
              <a:rPr lang="es-ES_tradnl" sz="1000" dirty="0" err="1">
                <a:solidFill>
                  <a:schemeClr val="bg1"/>
                </a:solidFill>
              </a:rPr>
              <a:t>Cockpit</a:t>
            </a:r>
            <a:endParaRPr lang="es-ES_tradnl" sz="1000" dirty="0">
              <a:solidFill>
                <a:schemeClr val="bg1"/>
              </a:solidFill>
            </a:endParaRPr>
          </a:p>
          <a:p>
            <a:pPr algn="ctr"/>
            <a:endParaRPr lang="es-ES_tradnl" sz="1000" dirty="0">
              <a:solidFill>
                <a:schemeClr val="bg1"/>
              </a:solidFill>
            </a:endParaRPr>
          </a:p>
        </p:txBody>
      </p:sp>
    </p:spTree>
    <p:extLst>
      <p:ext uri="{BB962C8B-B14F-4D97-AF65-F5344CB8AC3E}">
        <p14:creationId xmlns:p14="http://schemas.microsoft.com/office/powerpoint/2010/main" val="5377836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 name="Retângulo 43">
            <a:extLst>
              <a:ext uri="{FF2B5EF4-FFF2-40B4-BE49-F238E27FC236}">
                <a16:creationId xmlns:a16="http://schemas.microsoft.com/office/drawing/2014/main" id="{834ADCB4-BFB1-450D-8F6D-64217F4CD92C}"/>
              </a:ext>
            </a:extLst>
          </p:cNvPr>
          <p:cNvSpPr/>
          <p:nvPr/>
        </p:nvSpPr>
        <p:spPr>
          <a:xfrm>
            <a:off x="191344" y="6515877"/>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6" name="TextBox 5">
            <a:extLst>
              <a:ext uri="{FF2B5EF4-FFF2-40B4-BE49-F238E27FC236}">
                <a16:creationId xmlns:a16="http://schemas.microsoft.com/office/drawing/2014/main" id="{BE66596E-F9AB-4F87-8D95-416F7F655B33}"/>
              </a:ext>
            </a:extLst>
          </p:cNvPr>
          <p:cNvSpPr txBox="1"/>
          <p:nvPr/>
        </p:nvSpPr>
        <p:spPr>
          <a:xfrm>
            <a:off x="5951984" y="1340768"/>
            <a:ext cx="3583032" cy="1477328"/>
          </a:xfrm>
          <a:prstGeom prst="rect">
            <a:avLst/>
          </a:prstGeom>
          <a:noFill/>
        </p:spPr>
        <p:txBody>
          <a:bodyPr wrap="none" rtlCol="0">
            <a:spAutoFit/>
          </a:bodyPr>
          <a:lstStyle/>
          <a:p>
            <a:pPr>
              <a:lnSpc>
                <a:spcPct val="150000"/>
              </a:lnSpc>
            </a:pPr>
            <a:r>
              <a:rPr lang="es-ES_tradnl" sz="1200" dirty="0"/>
              <a:t>At </a:t>
            </a:r>
            <a:r>
              <a:rPr lang="es-ES_tradnl" sz="1200" dirty="0" err="1"/>
              <a:t>this</a:t>
            </a:r>
            <a:r>
              <a:rPr lang="es-ES_tradnl" sz="1200" dirty="0"/>
              <a:t> step, </a:t>
            </a:r>
            <a:r>
              <a:rPr lang="es-ES_tradnl" sz="1200" dirty="0" err="1"/>
              <a:t>the</a:t>
            </a:r>
            <a:r>
              <a:rPr lang="es-ES_tradnl" sz="1200" dirty="0"/>
              <a:t> </a:t>
            </a:r>
            <a:r>
              <a:rPr lang="es-ES_tradnl" sz="1200" dirty="0" err="1"/>
              <a:t>user</a:t>
            </a:r>
            <a:r>
              <a:rPr lang="es-ES_tradnl" sz="1200" dirty="0"/>
              <a:t> </a:t>
            </a:r>
            <a:r>
              <a:rPr lang="es-ES_tradnl" sz="1200" dirty="0" err="1"/>
              <a:t>enters</a:t>
            </a:r>
            <a:r>
              <a:rPr lang="es-ES_tradnl" sz="1200" dirty="0"/>
              <a:t> </a:t>
            </a:r>
            <a:r>
              <a:rPr lang="es-ES_tradnl" sz="1200" dirty="0" err="1"/>
              <a:t>into</a:t>
            </a:r>
            <a:r>
              <a:rPr lang="es-ES_tradnl" sz="1200" dirty="0"/>
              <a:t> </a:t>
            </a:r>
            <a:r>
              <a:rPr lang="es-ES_tradnl" sz="1200" dirty="0" err="1"/>
              <a:t>the</a:t>
            </a:r>
            <a:r>
              <a:rPr lang="es-ES_tradnl" sz="1200" dirty="0"/>
              <a:t> app.</a:t>
            </a:r>
          </a:p>
          <a:p>
            <a:pPr>
              <a:lnSpc>
                <a:spcPct val="150000"/>
              </a:lnSpc>
            </a:pPr>
            <a:r>
              <a:rPr lang="es-ES_tradnl" sz="1200" dirty="0"/>
              <a:t> </a:t>
            </a:r>
          </a:p>
          <a:p>
            <a:pPr>
              <a:lnSpc>
                <a:spcPct val="150000"/>
              </a:lnSpc>
            </a:pPr>
            <a:r>
              <a:rPr lang="es-ES_tradnl" sz="1200" b="1" dirty="0" err="1"/>
              <a:t>MyThaiStar</a:t>
            </a:r>
            <a:r>
              <a:rPr lang="es-ES_tradnl" sz="1200" b="1" dirty="0"/>
              <a:t> </a:t>
            </a:r>
            <a:r>
              <a:rPr lang="es-ES_tradnl" sz="1200" b="1" dirty="0" err="1"/>
              <a:t>must</a:t>
            </a:r>
            <a:r>
              <a:rPr lang="es-ES_tradnl" sz="1200" b="1" dirty="0"/>
              <a:t> </a:t>
            </a:r>
            <a:r>
              <a:rPr lang="es-ES_tradnl" sz="1200" b="1" dirty="0" err="1"/>
              <a:t>support</a:t>
            </a:r>
            <a:r>
              <a:rPr lang="es-ES_tradnl" sz="1200" b="1" dirty="0"/>
              <a:t> at </a:t>
            </a:r>
            <a:r>
              <a:rPr lang="es-ES_tradnl" sz="1200" b="1" dirty="0" err="1"/>
              <a:t>this</a:t>
            </a:r>
            <a:r>
              <a:rPr lang="es-ES_tradnl" sz="1200" b="1" dirty="0"/>
              <a:t> </a:t>
            </a:r>
            <a:r>
              <a:rPr lang="es-ES_tradnl" sz="1200" b="1" dirty="0" err="1"/>
              <a:t>point</a:t>
            </a:r>
            <a:r>
              <a:rPr lang="es-ES_tradnl" sz="1200" b="1" dirty="0"/>
              <a:t>:</a:t>
            </a:r>
          </a:p>
          <a:p>
            <a:pPr>
              <a:lnSpc>
                <a:spcPct val="150000"/>
              </a:lnSpc>
            </a:pPr>
            <a:endParaRPr lang="es-ES_tradnl" sz="1200" dirty="0"/>
          </a:p>
          <a:p>
            <a:pPr marL="285750" indent="-285750">
              <a:lnSpc>
                <a:spcPct val="150000"/>
              </a:lnSpc>
              <a:buClr>
                <a:schemeClr val="accent2"/>
              </a:buClr>
              <a:buFont typeface="Arial" charset="0"/>
              <a:buChar char="•"/>
            </a:pPr>
            <a:r>
              <a:rPr lang="es-ES_tradnl" sz="1200" dirty="0"/>
              <a:t>Show </a:t>
            </a:r>
            <a:r>
              <a:rPr lang="es-ES_tradnl" sz="1200" dirty="0" err="1"/>
              <a:t>the</a:t>
            </a:r>
            <a:r>
              <a:rPr lang="es-ES_tradnl" sz="1200" dirty="0"/>
              <a:t> home </a:t>
            </a:r>
            <a:r>
              <a:rPr lang="es-ES_tradnl" sz="1200" dirty="0" err="1"/>
              <a:t>screen</a:t>
            </a:r>
            <a:endParaRPr lang="es-ES_tradnl" sz="1200" dirty="0"/>
          </a:p>
        </p:txBody>
      </p:sp>
      <p:pic>
        <p:nvPicPr>
          <p:cNvPr id="9" name="Picture 8">
            <a:extLst>
              <a:ext uri="{FF2B5EF4-FFF2-40B4-BE49-F238E27FC236}">
                <a16:creationId xmlns:a16="http://schemas.microsoft.com/office/drawing/2014/main" id="{5729CF26-ECD6-4EEA-BA28-4C6DA442DF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4077072"/>
            <a:ext cx="3972622" cy="2090854"/>
          </a:xfrm>
          <a:prstGeom prst="roundRect">
            <a:avLst/>
          </a:prstGeom>
        </p:spPr>
      </p:pic>
      <p:sp>
        <p:nvSpPr>
          <p:cNvPr id="2" name="Título 1"/>
          <p:cNvSpPr>
            <a:spLocks noGrp="1"/>
          </p:cNvSpPr>
          <p:nvPr>
            <p:ph type="title"/>
          </p:nvPr>
        </p:nvSpPr>
        <p:spPr/>
        <p:txBody>
          <a:bodyPr/>
          <a:lstStyle/>
          <a:p>
            <a:r>
              <a:rPr lang="es-ES_tradnl" dirty="0" err="1"/>
              <a:t>Epic</a:t>
            </a:r>
            <a:r>
              <a:rPr lang="es-ES_tradnl" dirty="0"/>
              <a:t> 1</a:t>
            </a:r>
            <a:br>
              <a:rPr lang="es-ES_tradnl" dirty="0"/>
            </a:br>
            <a:r>
              <a:rPr lang="es-ES_tradnl" sz="1600" dirty="0"/>
              <a:t>Access</a:t>
            </a:r>
          </a:p>
        </p:txBody>
      </p:sp>
    </p:spTree>
    <p:extLst>
      <p:ext uri="{BB962C8B-B14F-4D97-AF65-F5344CB8AC3E}">
        <p14:creationId xmlns:p14="http://schemas.microsoft.com/office/powerpoint/2010/main" val="6291163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Rectangle 65">
            <a:extLst>
              <a:ext uri="{FF2B5EF4-FFF2-40B4-BE49-F238E27FC236}">
                <a16:creationId xmlns:a16="http://schemas.microsoft.com/office/drawing/2014/main" id="{C50C01FB-E2BF-4470-A153-6F7BF3CCF3F9}"/>
              </a:ext>
            </a:extLst>
          </p:cNvPr>
          <p:cNvSpPr/>
          <p:nvPr/>
        </p:nvSpPr>
        <p:spPr>
          <a:xfrm>
            <a:off x="0" y="5337039"/>
            <a:ext cx="12192000" cy="154834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pic>
        <p:nvPicPr>
          <p:cNvPr id="67" name="Graphic 13">
            <a:extLst>
              <a:ext uri="{FF2B5EF4-FFF2-40B4-BE49-F238E27FC236}">
                <a16:creationId xmlns:a16="http://schemas.microsoft.com/office/drawing/2014/main" id="{CBFCF213-9AB8-422B-8F8D-9F6A01ED15F1}"/>
              </a:ext>
            </a:extLst>
          </p:cNvPr>
          <p:cNvPicPr>
            <a:picLocks noChangeAspect="1"/>
          </p:cNvPicPr>
          <p:nvPr/>
        </p:nvPicPr>
        <p:blipFill>
          <a:blip r:embed="rId4">
            <a:extLst>
              <a:ext uri="{96DAC541-7B7A-43D3-8B79-37D633B846F1}">
                <asvg:svgBlip xmlns:asvg="http://schemas.microsoft.com/office/drawing/2016/SVG/main" r:embed="rId5"/>
              </a:ext>
            </a:extLst>
          </a:blip>
          <a:srcRect r="13305" b="8553"/>
          <a:stretch>
            <a:fillRect/>
          </a:stretch>
        </p:blipFill>
        <p:spPr>
          <a:xfrm rot="19314106">
            <a:off x="10091405" y="-166653"/>
            <a:ext cx="3522628" cy="5177025"/>
          </a:xfrm>
          <a:custGeom>
            <a:avLst/>
            <a:gdLst>
              <a:gd name="connsiteX0" fmla="*/ 3522628 w 3522628"/>
              <a:gd name="connsiteY0" fmla="*/ 891962 h 5177025"/>
              <a:gd name="connsiteX1" fmla="*/ 162923 w 3522628"/>
              <a:gd name="connsiteY1" fmla="*/ 5177025 h 5177025"/>
              <a:gd name="connsiteX2" fmla="*/ 0 w 3522628"/>
              <a:gd name="connsiteY2" fmla="*/ 5049285 h 5177025"/>
              <a:gd name="connsiteX3" fmla="*/ 0 w 3522628"/>
              <a:gd name="connsiteY3" fmla="*/ 1923687 h 5177025"/>
              <a:gd name="connsiteX4" fmla="*/ 1508267 w 3522628"/>
              <a:gd name="connsiteY4" fmla="*/ 0 h 5177025"/>
              <a:gd name="connsiteX5" fmla="*/ 2384994 w 3522628"/>
              <a:gd name="connsiteY5" fmla="*/ 0 h 51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2628" h="5177025">
                <a:moveTo>
                  <a:pt x="3522628" y="891962"/>
                </a:moveTo>
                <a:lnTo>
                  <a:pt x="162923" y="5177025"/>
                </a:lnTo>
                <a:lnTo>
                  <a:pt x="0" y="5049285"/>
                </a:lnTo>
                <a:lnTo>
                  <a:pt x="0" y="1923687"/>
                </a:lnTo>
                <a:lnTo>
                  <a:pt x="1508267" y="0"/>
                </a:lnTo>
                <a:lnTo>
                  <a:pt x="2384994" y="0"/>
                </a:lnTo>
                <a:close/>
              </a:path>
            </a:pathLst>
          </a:custGeom>
        </p:spPr>
      </p:pic>
      <p:sp>
        <p:nvSpPr>
          <p:cNvPr id="68" name="Title 8"/>
          <p:cNvSpPr txBox="1">
            <a:spLocks/>
          </p:cNvSpPr>
          <p:nvPr/>
        </p:nvSpPr>
        <p:spPr>
          <a:xfrm>
            <a:off x="247310" y="230111"/>
            <a:ext cx="11016604" cy="863600"/>
          </a:xfrm>
          <a:prstGeom prst="rect">
            <a:avLst/>
          </a:prstGeom>
        </p:spPr>
        <p:txBody>
          <a:bodyPr/>
          <a:lstStyle>
            <a:lvl1pPr algn="l" defTabSz="914400" rtl="0" eaLnBrk="1" latinLnBrk="0" hangingPunct="1">
              <a:lnSpc>
                <a:spcPts val="3000"/>
              </a:lnSpc>
              <a:spcBef>
                <a:spcPct val="0"/>
              </a:spcBef>
              <a:buNone/>
              <a:defRPr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a:lstStyle>
          <a:p>
            <a:r>
              <a:rPr lang="es-ES" dirty="0" err="1"/>
              <a:t>User</a:t>
            </a:r>
            <a:r>
              <a:rPr lang="es-ES" dirty="0"/>
              <a:t> </a:t>
            </a:r>
            <a:r>
              <a:rPr lang="es-ES" dirty="0" err="1"/>
              <a:t>Story</a:t>
            </a:r>
            <a:r>
              <a:rPr lang="es-ES" dirty="0"/>
              <a:t> 1</a:t>
            </a:r>
          </a:p>
          <a:p>
            <a:r>
              <a:rPr lang="es-ES" sz="1600" dirty="0"/>
              <a:t>Display Home </a:t>
            </a:r>
            <a:r>
              <a:rPr lang="es-ES" sz="1600" dirty="0" err="1"/>
              <a:t>Screen</a:t>
            </a:r>
            <a:endParaRPr lang="es-ES_tradnl" sz="1600" dirty="0"/>
          </a:p>
        </p:txBody>
      </p:sp>
      <p:pic>
        <p:nvPicPr>
          <p:cNvPr id="121" name="Graphic 4">
            <a:extLst>
              <a:ext uri="{FF2B5EF4-FFF2-40B4-BE49-F238E27FC236}">
                <a16:creationId xmlns:a16="http://schemas.microsoft.com/office/drawing/2014/main" id="{25EEA1D4-3AF7-42D7-AE97-AE404AECFAEB}"/>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81836" t="-4713" b="16530"/>
          <a:stretch/>
        </p:blipFill>
        <p:spPr>
          <a:xfrm>
            <a:off x="11547793" y="188640"/>
            <a:ext cx="424356" cy="459624"/>
          </a:xfrm>
          <a:prstGeom prst="rect">
            <a:avLst/>
          </a:prstGeom>
        </p:spPr>
      </p:pic>
      <p:sp>
        <p:nvSpPr>
          <p:cNvPr id="122" name="Retângulo 43">
            <a:extLst>
              <a:ext uri="{FF2B5EF4-FFF2-40B4-BE49-F238E27FC236}">
                <a16:creationId xmlns:a16="http://schemas.microsoft.com/office/drawing/2014/main" id="{834ADCB4-BFB1-450D-8F6D-64217F4CD92C}"/>
              </a:ext>
            </a:extLst>
          </p:cNvPr>
          <p:cNvSpPr/>
          <p:nvPr/>
        </p:nvSpPr>
        <p:spPr>
          <a:xfrm>
            <a:off x="191344" y="6515877"/>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59" name="Rectángulo redondeado 58"/>
          <p:cNvSpPr/>
          <p:nvPr/>
        </p:nvSpPr>
        <p:spPr>
          <a:xfrm>
            <a:off x="4313889" y="5735883"/>
            <a:ext cx="3435259" cy="573437"/>
          </a:xfrm>
          <a:prstGeom prst="roundRect">
            <a:avLst/>
          </a:prstGeom>
          <a:noFill/>
          <a:ln w="19050">
            <a:solidFill>
              <a:schemeClr val="accent3"/>
            </a:solidFill>
            <a:prstDash val="dash"/>
          </a:ln>
        </p:spPr>
        <p:style>
          <a:lnRef idx="2">
            <a:schemeClr val="dk1"/>
          </a:lnRef>
          <a:fillRef idx="1">
            <a:schemeClr val="lt1"/>
          </a:fillRef>
          <a:effectRef idx="0">
            <a:schemeClr val="dk1"/>
          </a:effectRef>
          <a:fontRef idx="minor">
            <a:schemeClr val="dk1"/>
          </a:fontRef>
        </p:style>
        <p:txBody>
          <a:bodyPr rtlCol="0" anchor="ctr"/>
          <a:lstStyle/>
          <a:p>
            <a:pPr lvl="0" algn="ctr"/>
            <a:r>
              <a:rPr lang="fr-BE" sz="1600" dirty="0"/>
              <a:t>Size:</a:t>
            </a:r>
            <a:endParaRPr lang="fr-BE" sz="1600" b="1" dirty="0"/>
          </a:p>
        </p:txBody>
      </p:sp>
      <p:sp>
        <p:nvSpPr>
          <p:cNvPr id="60" name="Rectángulo redondeado 59"/>
          <p:cNvSpPr/>
          <p:nvPr/>
        </p:nvSpPr>
        <p:spPr>
          <a:xfrm>
            <a:off x="501310" y="5735883"/>
            <a:ext cx="3435259" cy="573437"/>
          </a:xfrm>
          <a:prstGeom prst="roundRect">
            <a:avLst/>
          </a:prstGeom>
          <a:noFill/>
          <a:ln w="19050">
            <a:solidFill>
              <a:schemeClr val="accent3"/>
            </a:solidFill>
            <a:prstDash val="dash"/>
          </a:ln>
        </p:spPr>
        <p:style>
          <a:lnRef idx="2">
            <a:schemeClr val="dk1"/>
          </a:lnRef>
          <a:fillRef idx="1">
            <a:schemeClr val="lt1"/>
          </a:fillRef>
          <a:effectRef idx="0">
            <a:schemeClr val="dk1"/>
          </a:effectRef>
          <a:fontRef idx="minor">
            <a:schemeClr val="dk1"/>
          </a:fontRef>
        </p:style>
        <p:txBody>
          <a:bodyPr rtlCol="0" anchor="ctr"/>
          <a:lstStyle/>
          <a:p>
            <a:pPr lvl="0" algn="ctr"/>
            <a:r>
              <a:rPr lang="fr-BE" sz="1600" dirty="0" err="1"/>
              <a:t>Priority:</a:t>
            </a:r>
            <a:r>
              <a:rPr lang="fr-BE" sz="1600" b="1" dirty="0" err="1"/>
              <a:t>High</a:t>
            </a:r>
            <a:endParaRPr lang="fr-BE" sz="1600" b="1" dirty="0"/>
          </a:p>
        </p:txBody>
      </p:sp>
      <p:sp>
        <p:nvSpPr>
          <p:cNvPr id="61" name="Rectángulo redondeado 60"/>
          <p:cNvSpPr/>
          <p:nvPr/>
        </p:nvSpPr>
        <p:spPr>
          <a:xfrm>
            <a:off x="8079972" y="5735883"/>
            <a:ext cx="3435259" cy="573437"/>
          </a:xfrm>
          <a:prstGeom prst="roundRect">
            <a:avLst/>
          </a:prstGeom>
          <a:noFill/>
          <a:ln w="19050">
            <a:solidFill>
              <a:schemeClr val="bg2">
                <a:lumMod val="50000"/>
              </a:schemeClr>
            </a:solidFill>
            <a:prstDash val="dash"/>
          </a:ln>
        </p:spPr>
        <p:style>
          <a:lnRef idx="2">
            <a:schemeClr val="dk1"/>
          </a:lnRef>
          <a:fillRef idx="1">
            <a:schemeClr val="lt1"/>
          </a:fillRef>
          <a:effectRef idx="0">
            <a:schemeClr val="dk1"/>
          </a:effectRef>
          <a:fontRef idx="minor">
            <a:schemeClr val="dk1"/>
          </a:fontRef>
        </p:style>
        <p:txBody>
          <a:bodyPr rtlCol="0" anchor="ctr"/>
          <a:lstStyle/>
          <a:p>
            <a:pPr lvl="0" algn="ctr"/>
            <a:r>
              <a:rPr lang="fr-BE" sz="1600" dirty="0" err="1">
                <a:solidFill>
                  <a:schemeClr val="bg2">
                    <a:lumMod val="50000"/>
                  </a:schemeClr>
                </a:solidFill>
              </a:rPr>
              <a:t>Dependency</a:t>
            </a:r>
            <a:r>
              <a:rPr lang="fr-BE" sz="1600" dirty="0">
                <a:solidFill>
                  <a:schemeClr val="bg2">
                    <a:lumMod val="50000"/>
                  </a:schemeClr>
                </a:solidFill>
              </a:rPr>
              <a:t>:</a:t>
            </a:r>
          </a:p>
        </p:txBody>
      </p:sp>
      <p:sp>
        <p:nvSpPr>
          <p:cNvPr id="14" name="Rectangle 79">
            <a:extLst>
              <a:ext uri="{FF2B5EF4-FFF2-40B4-BE49-F238E27FC236}">
                <a16:creationId xmlns:a16="http://schemas.microsoft.com/office/drawing/2014/main" id="{3CB99149-1DB0-4C56-A165-C31F1B62ABE2}"/>
              </a:ext>
            </a:extLst>
          </p:cNvPr>
          <p:cNvSpPr/>
          <p:nvPr>
            <p:custDataLst>
              <p:tags r:id="rId1"/>
            </p:custDataLst>
          </p:nvPr>
        </p:nvSpPr>
        <p:spPr>
          <a:xfrm>
            <a:off x="3647728" y="692696"/>
            <a:ext cx="6624736" cy="573034"/>
          </a:xfrm>
          <a:prstGeom prst="wedgeRectCallout">
            <a:avLst>
              <a:gd name="adj1" fmla="val -68690"/>
              <a:gd name="adj2" fmla="val 63466"/>
            </a:avLst>
          </a:prstGeom>
          <a:solidFill>
            <a:schemeClr val="bg2"/>
          </a:solidFill>
          <a:ln w="12700" cap="flat" cmpd="sng" algn="ctr">
            <a:noFill/>
            <a:prstDash val="solid"/>
            <a:miter lim="800000"/>
          </a:ln>
          <a:effectLst/>
        </p:spPr>
        <p:txBody>
          <a:bodyPr lIns="180000" tIns="180000" rIns="180000" bIns="180000" rtlCol="0" anchor="t"/>
          <a:lstStyle/>
          <a:p>
            <a:pPr defTabSz="844083">
              <a:defRPr/>
            </a:pPr>
            <a:r>
              <a:rPr lang="en-US" sz="1200" b="1" kern="0" dirty="0">
                <a:cs typeface="Arial"/>
              </a:rPr>
              <a:t>I need</a:t>
            </a:r>
          </a:p>
          <a:p>
            <a:pPr defTabSz="844083">
              <a:defRPr/>
            </a:pPr>
            <a:r>
              <a:rPr lang="en-US" sz="1200" kern="0" dirty="0">
                <a:cs typeface="Arial"/>
              </a:rPr>
              <a:t>to enter into </a:t>
            </a:r>
            <a:r>
              <a:rPr lang="en-US" sz="1200" kern="0" dirty="0" err="1">
                <a:cs typeface="Arial"/>
              </a:rPr>
              <a:t>MyThaiStar</a:t>
            </a:r>
            <a:r>
              <a:rPr lang="en-US" sz="1200" kern="0" dirty="0">
                <a:cs typeface="Arial"/>
              </a:rPr>
              <a:t> app</a:t>
            </a:r>
            <a:endParaRPr lang="en-US" sz="1200" b="1" kern="0" dirty="0">
              <a:cs typeface="Arial"/>
            </a:endParaRPr>
          </a:p>
        </p:txBody>
      </p:sp>
      <p:sp>
        <p:nvSpPr>
          <p:cNvPr id="15" name="Rectangle 79">
            <a:extLst>
              <a:ext uri="{FF2B5EF4-FFF2-40B4-BE49-F238E27FC236}">
                <a16:creationId xmlns:a16="http://schemas.microsoft.com/office/drawing/2014/main" id="{3CB99149-1DB0-4C56-A165-C31F1B62ABE2}"/>
              </a:ext>
            </a:extLst>
          </p:cNvPr>
          <p:cNvSpPr/>
          <p:nvPr>
            <p:custDataLst>
              <p:tags r:id="rId2"/>
            </p:custDataLst>
          </p:nvPr>
        </p:nvSpPr>
        <p:spPr>
          <a:xfrm>
            <a:off x="3647728" y="1340768"/>
            <a:ext cx="6624736" cy="639372"/>
          </a:xfrm>
          <a:prstGeom prst="wedgeRectCallout">
            <a:avLst>
              <a:gd name="adj1" fmla="val -69600"/>
              <a:gd name="adj2" fmla="val -7548"/>
            </a:avLst>
          </a:prstGeom>
          <a:solidFill>
            <a:schemeClr val="bg2"/>
          </a:solidFill>
          <a:ln w="12700" cap="flat" cmpd="sng" algn="ctr">
            <a:noFill/>
            <a:prstDash val="solid"/>
            <a:miter lim="800000"/>
          </a:ln>
          <a:effectLst/>
        </p:spPr>
        <p:txBody>
          <a:bodyPr lIns="180000" tIns="180000" rIns="180000" bIns="180000" rtlCol="0" anchor="t"/>
          <a:lstStyle/>
          <a:p>
            <a:pPr defTabSz="844083">
              <a:defRPr/>
            </a:pPr>
            <a:r>
              <a:rPr lang="en-US" sz="1200" b="1" kern="0" dirty="0">
                <a:cs typeface="Arial"/>
              </a:rPr>
              <a:t>So that </a:t>
            </a:r>
          </a:p>
          <a:p>
            <a:pPr defTabSz="844083">
              <a:defRPr/>
            </a:pPr>
            <a:r>
              <a:rPr lang="en-US" sz="1200" kern="0" dirty="0">
                <a:cs typeface="Arial"/>
              </a:rPr>
              <a:t>I can view the home screen</a:t>
            </a:r>
            <a:endParaRPr lang="en-US" sz="1200" b="1" kern="0" dirty="0">
              <a:cs typeface="Arial"/>
            </a:endParaRPr>
          </a:p>
        </p:txBody>
      </p:sp>
      <p:sp>
        <p:nvSpPr>
          <p:cNvPr id="2" name="Rectángulo redondeado 1"/>
          <p:cNvSpPr/>
          <p:nvPr/>
        </p:nvSpPr>
        <p:spPr>
          <a:xfrm>
            <a:off x="3660820" y="2055178"/>
            <a:ext cx="6611644" cy="3281860"/>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ES_tradnl" sz="1000" b="1" dirty="0" err="1"/>
              <a:t>Acceptance</a:t>
            </a:r>
            <a:r>
              <a:rPr lang="es-ES_tradnl" sz="1000" b="1" dirty="0"/>
              <a:t> </a:t>
            </a:r>
            <a:r>
              <a:rPr lang="es-ES_tradnl" sz="1000" b="1" dirty="0" err="1"/>
              <a:t>Criteria</a:t>
            </a:r>
            <a:r>
              <a:rPr lang="es-ES_tradnl" sz="1000" b="1" dirty="0"/>
              <a:t>:</a:t>
            </a:r>
          </a:p>
          <a:p>
            <a:pPr marL="171450" indent="-171450">
              <a:spcAft>
                <a:spcPts val="600"/>
              </a:spcAft>
              <a:buFont typeface="Arial" panose="020B0604020202020204" pitchFamily="34" charset="0"/>
              <a:buChar char="•"/>
            </a:pPr>
            <a:r>
              <a:rPr lang="en-US" sz="1000" dirty="0"/>
              <a:t>There will be a header with a linked logo of </a:t>
            </a:r>
            <a:r>
              <a:rPr lang="en-US" sz="1000" dirty="0" err="1"/>
              <a:t>MyThaiStar</a:t>
            </a:r>
            <a:r>
              <a:rPr lang="en-US" sz="1000" dirty="0"/>
              <a:t> which leads to home screen, a Home link also leading to home screen, a Menu link leading to the Order Menu screen, a Book Table link leading to Create Booking screen. In the right corner there will be a User icon linked with the Login/</a:t>
            </a:r>
            <a:r>
              <a:rPr lang="en-US" sz="1000" dirty="0" err="1"/>
              <a:t>Singup</a:t>
            </a:r>
            <a:r>
              <a:rPr lang="en-US" sz="1000" dirty="0"/>
              <a:t> screen and even more in the right, a Shopping Basket icon linked with the Create Order screen.</a:t>
            </a:r>
          </a:p>
          <a:p>
            <a:pPr marL="171450" indent="-171450">
              <a:spcAft>
                <a:spcPts val="600"/>
              </a:spcAft>
              <a:buFont typeface="Arial" panose="020B0604020202020204" pitchFamily="34" charset="0"/>
              <a:buChar char="•"/>
            </a:pPr>
            <a:r>
              <a:rPr lang="en-US" sz="1000" dirty="0"/>
              <a:t>In the center of the screen there will be to direct access with descriptive pictures to Book a Table and Menu, with same behavior as links in the header area.</a:t>
            </a:r>
          </a:p>
          <a:p>
            <a:pPr marL="171450" indent="-171450">
              <a:spcAft>
                <a:spcPts val="600"/>
              </a:spcAft>
              <a:buFont typeface="Arial" panose="020B0604020202020204" pitchFamily="34" charset="0"/>
              <a:buChar char="•"/>
            </a:pPr>
            <a:r>
              <a:rPr lang="en-US" sz="1000" dirty="0"/>
              <a:t>The right marginal column contains the dishes and drinks of the current order. If there is no current order it will be empty. It should appear when a dish is selected from the Order Menu Screen and also when the linked Shopping Icon is selected. It should disappear when the user press again in the left part of the screen, the CANCEL button is pressed or the Order is completed.</a:t>
            </a:r>
          </a:p>
          <a:p>
            <a:pPr marL="171450" indent="-171450">
              <a:spcAft>
                <a:spcPts val="600"/>
              </a:spcAft>
              <a:buFont typeface="Arial" panose="020B0604020202020204" pitchFamily="34" charset="0"/>
              <a:buChar char="•"/>
            </a:pPr>
            <a:r>
              <a:rPr lang="en-US" sz="1000" dirty="0"/>
              <a:t>The will be a footer with the name of the application and the creation year on the left side.</a:t>
            </a:r>
            <a:endParaRPr lang="es-ES_tradnl" sz="1000" dirty="0"/>
          </a:p>
        </p:txBody>
      </p:sp>
      <p:pic>
        <p:nvPicPr>
          <p:cNvPr id="16" name="Imagen 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68344" y="1484784"/>
            <a:ext cx="1987296" cy="2353056"/>
          </a:xfrm>
          <a:prstGeom prst="rect">
            <a:avLst/>
          </a:prstGeom>
        </p:spPr>
      </p:pic>
      <p:sp>
        <p:nvSpPr>
          <p:cNvPr id="3" name="Rectangle 2"/>
          <p:cNvSpPr/>
          <p:nvPr/>
        </p:nvSpPr>
        <p:spPr>
          <a:xfrm>
            <a:off x="1117237" y="3253423"/>
            <a:ext cx="1810111" cy="307777"/>
          </a:xfrm>
          <a:prstGeom prst="rect">
            <a:avLst/>
          </a:prstGeom>
        </p:spPr>
        <p:txBody>
          <a:bodyPr wrap="none">
            <a:spAutoFit/>
          </a:bodyPr>
          <a:lstStyle/>
          <a:p>
            <a:r>
              <a:rPr lang="es-ES_tradnl" sz="1400" b="1" dirty="0" err="1"/>
              <a:t>Reserving</a:t>
            </a:r>
            <a:r>
              <a:rPr lang="es-ES_tradnl" sz="1400" b="1" dirty="0"/>
              <a:t> </a:t>
            </a:r>
            <a:r>
              <a:rPr lang="es-ES_tradnl" sz="1400" b="1" dirty="0" err="1"/>
              <a:t>guest</a:t>
            </a:r>
            <a:endParaRPr lang="es-ES_tradnl" sz="1400" b="1" dirty="0"/>
          </a:p>
        </p:txBody>
      </p:sp>
    </p:spTree>
    <p:extLst>
      <p:ext uri="{BB962C8B-B14F-4D97-AF65-F5344CB8AC3E}">
        <p14:creationId xmlns:p14="http://schemas.microsoft.com/office/powerpoint/2010/main" val="93158341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NUM" val="64"/>
</p:tagLst>
</file>

<file path=ppt/tags/tag10.xml><?xml version="1.0" encoding="utf-8"?>
<p:tagLst xmlns:a="http://schemas.openxmlformats.org/drawingml/2006/main" xmlns:r="http://schemas.openxmlformats.org/officeDocument/2006/relationships" xmlns:p="http://schemas.openxmlformats.org/presentationml/2006/main">
  <p:tag name="NUM" val="64"/>
</p:tagLst>
</file>

<file path=ppt/tags/tag11.xml><?xml version="1.0" encoding="utf-8"?>
<p:tagLst xmlns:a="http://schemas.openxmlformats.org/drawingml/2006/main" xmlns:r="http://schemas.openxmlformats.org/officeDocument/2006/relationships" xmlns:p="http://schemas.openxmlformats.org/presentationml/2006/main">
  <p:tag name="NUM" val="64"/>
</p:tagLst>
</file>

<file path=ppt/tags/tag12.xml><?xml version="1.0" encoding="utf-8"?>
<p:tagLst xmlns:a="http://schemas.openxmlformats.org/drawingml/2006/main" xmlns:r="http://schemas.openxmlformats.org/officeDocument/2006/relationships" xmlns:p="http://schemas.openxmlformats.org/presentationml/2006/main">
  <p:tag name="NUM" val="64"/>
</p:tagLst>
</file>

<file path=ppt/tags/tag13.xml><?xml version="1.0" encoding="utf-8"?>
<p:tagLst xmlns:a="http://schemas.openxmlformats.org/drawingml/2006/main" xmlns:r="http://schemas.openxmlformats.org/officeDocument/2006/relationships" xmlns:p="http://schemas.openxmlformats.org/presentationml/2006/main">
  <p:tag name="NUM" val="64"/>
</p:tagLst>
</file>

<file path=ppt/tags/tag14.xml><?xml version="1.0" encoding="utf-8"?>
<p:tagLst xmlns:a="http://schemas.openxmlformats.org/drawingml/2006/main" xmlns:r="http://schemas.openxmlformats.org/officeDocument/2006/relationships" xmlns:p="http://schemas.openxmlformats.org/presentationml/2006/main">
  <p:tag name="NUM" val="64"/>
</p:tagLst>
</file>

<file path=ppt/tags/tag15.xml><?xml version="1.0" encoding="utf-8"?>
<p:tagLst xmlns:a="http://schemas.openxmlformats.org/drawingml/2006/main" xmlns:r="http://schemas.openxmlformats.org/officeDocument/2006/relationships" xmlns:p="http://schemas.openxmlformats.org/presentationml/2006/main">
  <p:tag name="NUM" val="64"/>
</p:tagLst>
</file>

<file path=ppt/tags/tag16.xml><?xml version="1.0" encoding="utf-8"?>
<p:tagLst xmlns:a="http://schemas.openxmlformats.org/drawingml/2006/main" xmlns:r="http://schemas.openxmlformats.org/officeDocument/2006/relationships" xmlns:p="http://schemas.openxmlformats.org/presentationml/2006/main">
  <p:tag name="NUM" val="64"/>
</p:tagLst>
</file>

<file path=ppt/tags/tag17.xml><?xml version="1.0" encoding="utf-8"?>
<p:tagLst xmlns:a="http://schemas.openxmlformats.org/drawingml/2006/main" xmlns:r="http://schemas.openxmlformats.org/officeDocument/2006/relationships" xmlns:p="http://schemas.openxmlformats.org/presentationml/2006/main">
  <p:tag name="NUM" val="64"/>
</p:tagLst>
</file>

<file path=ppt/tags/tag18.xml><?xml version="1.0" encoding="utf-8"?>
<p:tagLst xmlns:a="http://schemas.openxmlformats.org/drawingml/2006/main" xmlns:r="http://schemas.openxmlformats.org/officeDocument/2006/relationships" xmlns:p="http://schemas.openxmlformats.org/presentationml/2006/main">
  <p:tag name="NUM" val="64"/>
</p:tagLst>
</file>

<file path=ppt/tags/tag19.xml><?xml version="1.0" encoding="utf-8"?>
<p:tagLst xmlns:a="http://schemas.openxmlformats.org/drawingml/2006/main" xmlns:r="http://schemas.openxmlformats.org/officeDocument/2006/relationships" xmlns:p="http://schemas.openxmlformats.org/presentationml/2006/main">
  <p:tag name="NUM" val="64"/>
</p:tagLst>
</file>

<file path=ppt/tags/tag2.xml><?xml version="1.0" encoding="utf-8"?>
<p:tagLst xmlns:a="http://schemas.openxmlformats.org/drawingml/2006/main" xmlns:r="http://schemas.openxmlformats.org/officeDocument/2006/relationships" xmlns:p="http://schemas.openxmlformats.org/presentationml/2006/main">
  <p:tag name="NUM" val="64"/>
</p:tagLst>
</file>

<file path=ppt/tags/tag20.xml><?xml version="1.0" encoding="utf-8"?>
<p:tagLst xmlns:a="http://schemas.openxmlformats.org/drawingml/2006/main" xmlns:r="http://schemas.openxmlformats.org/officeDocument/2006/relationships" xmlns:p="http://schemas.openxmlformats.org/presentationml/2006/main">
  <p:tag name="NUM" val="64"/>
</p:tagLst>
</file>

<file path=ppt/tags/tag21.xml><?xml version="1.0" encoding="utf-8"?>
<p:tagLst xmlns:a="http://schemas.openxmlformats.org/drawingml/2006/main" xmlns:r="http://schemas.openxmlformats.org/officeDocument/2006/relationships" xmlns:p="http://schemas.openxmlformats.org/presentationml/2006/main">
  <p:tag name="NUM" val="64"/>
</p:tagLst>
</file>

<file path=ppt/tags/tag22.xml><?xml version="1.0" encoding="utf-8"?>
<p:tagLst xmlns:a="http://schemas.openxmlformats.org/drawingml/2006/main" xmlns:r="http://schemas.openxmlformats.org/officeDocument/2006/relationships" xmlns:p="http://schemas.openxmlformats.org/presentationml/2006/main">
  <p:tag name="NUM" val="64"/>
</p:tagLst>
</file>

<file path=ppt/tags/tag23.xml><?xml version="1.0" encoding="utf-8"?>
<p:tagLst xmlns:a="http://schemas.openxmlformats.org/drawingml/2006/main" xmlns:r="http://schemas.openxmlformats.org/officeDocument/2006/relationships" xmlns:p="http://schemas.openxmlformats.org/presentationml/2006/main">
  <p:tag name="NUM" val="64"/>
</p:tagLst>
</file>

<file path=ppt/tags/tag24.xml><?xml version="1.0" encoding="utf-8"?>
<p:tagLst xmlns:a="http://schemas.openxmlformats.org/drawingml/2006/main" xmlns:r="http://schemas.openxmlformats.org/officeDocument/2006/relationships" xmlns:p="http://schemas.openxmlformats.org/presentationml/2006/main">
  <p:tag name="NUM" val="64"/>
</p:tagLst>
</file>

<file path=ppt/tags/tag25.xml><?xml version="1.0" encoding="utf-8"?>
<p:tagLst xmlns:a="http://schemas.openxmlformats.org/drawingml/2006/main" xmlns:r="http://schemas.openxmlformats.org/officeDocument/2006/relationships" xmlns:p="http://schemas.openxmlformats.org/presentationml/2006/main">
  <p:tag name="NUM" val="64"/>
</p:tagLst>
</file>

<file path=ppt/tags/tag26.xml><?xml version="1.0" encoding="utf-8"?>
<p:tagLst xmlns:a="http://schemas.openxmlformats.org/drawingml/2006/main" xmlns:r="http://schemas.openxmlformats.org/officeDocument/2006/relationships" xmlns:p="http://schemas.openxmlformats.org/presentationml/2006/main">
  <p:tag name="NUM" val="64"/>
</p:tagLst>
</file>

<file path=ppt/tags/tag27.xml><?xml version="1.0" encoding="utf-8"?>
<p:tagLst xmlns:a="http://schemas.openxmlformats.org/drawingml/2006/main" xmlns:r="http://schemas.openxmlformats.org/officeDocument/2006/relationships" xmlns:p="http://schemas.openxmlformats.org/presentationml/2006/main">
  <p:tag name="NUM" val="64"/>
</p:tagLst>
</file>

<file path=ppt/tags/tag28.xml><?xml version="1.0" encoding="utf-8"?>
<p:tagLst xmlns:a="http://schemas.openxmlformats.org/drawingml/2006/main" xmlns:r="http://schemas.openxmlformats.org/officeDocument/2006/relationships" xmlns:p="http://schemas.openxmlformats.org/presentationml/2006/main">
  <p:tag name="NUM" val="64"/>
</p:tagLst>
</file>

<file path=ppt/tags/tag29.xml><?xml version="1.0" encoding="utf-8"?>
<p:tagLst xmlns:a="http://schemas.openxmlformats.org/drawingml/2006/main" xmlns:r="http://schemas.openxmlformats.org/officeDocument/2006/relationships" xmlns:p="http://schemas.openxmlformats.org/presentationml/2006/main">
  <p:tag name="NUM" val="64"/>
</p:tagLst>
</file>

<file path=ppt/tags/tag3.xml><?xml version="1.0" encoding="utf-8"?>
<p:tagLst xmlns:a="http://schemas.openxmlformats.org/drawingml/2006/main" xmlns:r="http://schemas.openxmlformats.org/officeDocument/2006/relationships" xmlns:p="http://schemas.openxmlformats.org/presentationml/2006/main">
  <p:tag name="NUM" val="64"/>
</p:tagLst>
</file>

<file path=ppt/tags/tag30.xml><?xml version="1.0" encoding="utf-8"?>
<p:tagLst xmlns:a="http://schemas.openxmlformats.org/drawingml/2006/main" xmlns:r="http://schemas.openxmlformats.org/officeDocument/2006/relationships" xmlns:p="http://schemas.openxmlformats.org/presentationml/2006/main">
  <p:tag name="NUM" val="64"/>
</p:tagLst>
</file>

<file path=ppt/tags/tag31.xml><?xml version="1.0" encoding="utf-8"?>
<p:tagLst xmlns:a="http://schemas.openxmlformats.org/drawingml/2006/main" xmlns:r="http://schemas.openxmlformats.org/officeDocument/2006/relationships" xmlns:p="http://schemas.openxmlformats.org/presentationml/2006/main">
  <p:tag name="NUM" val="64"/>
</p:tagLst>
</file>

<file path=ppt/tags/tag32.xml><?xml version="1.0" encoding="utf-8"?>
<p:tagLst xmlns:a="http://schemas.openxmlformats.org/drawingml/2006/main" xmlns:r="http://schemas.openxmlformats.org/officeDocument/2006/relationships" xmlns:p="http://schemas.openxmlformats.org/presentationml/2006/main">
  <p:tag name="NUM" val="64"/>
</p:tagLst>
</file>

<file path=ppt/tags/tag33.xml><?xml version="1.0" encoding="utf-8"?>
<p:tagLst xmlns:a="http://schemas.openxmlformats.org/drawingml/2006/main" xmlns:r="http://schemas.openxmlformats.org/officeDocument/2006/relationships" xmlns:p="http://schemas.openxmlformats.org/presentationml/2006/main">
  <p:tag name="NUM" val="64"/>
</p:tagLst>
</file>

<file path=ppt/tags/tag34.xml><?xml version="1.0" encoding="utf-8"?>
<p:tagLst xmlns:a="http://schemas.openxmlformats.org/drawingml/2006/main" xmlns:r="http://schemas.openxmlformats.org/officeDocument/2006/relationships" xmlns:p="http://schemas.openxmlformats.org/presentationml/2006/main">
  <p:tag name="NUM" val="64"/>
</p:tagLst>
</file>

<file path=ppt/tags/tag35.xml><?xml version="1.0" encoding="utf-8"?>
<p:tagLst xmlns:a="http://schemas.openxmlformats.org/drawingml/2006/main" xmlns:r="http://schemas.openxmlformats.org/officeDocument/2006/relationships" xmlns:p="http://schemas.openxmlformats.org/presentationml/2006/main">
  <p:tag name="NUM" val="64"/>
</p:tagLst>
</file>

<file path=ppt/tags/tag36.xml><?xml version="1.0" encoding="utf-8"?>
<p:tagLst xmlns:a="http://schemas.openxmlformats.org/drawingml/2006/main" xmlns:r="http://schemas.openxmlformats.org/officeDocument/2006/relationships" xmlns:p="http://schemas.openxmlformats.org/presentationml/2006/main">
  <p:tag name="NUM" val="64"/>
</p:tagLst>
</file>

<file path=ppt/tags/tag37.xml><?xml version="1.0" encoding="utf-8"?>
<p:tagLst xmlns:a="http://schemas.openxmlformats.org/drawingml/2006/main" xmlns:r="http://schemas.openxmlformats.org/officeDocument/2006/relationships" xmlns:p="http://schemas.openxmlformats.org/presentationml/2006/main">
  <p:tag name="NUM" val="64"/>
</p:tagLst>
</file>

<file path=ppt/tags/tag38.xml><?xml version="1.0" encoding="utf-8"?>
<p:tagLst xmlns:a="http://schemas.openxmlformats.org/drawingml/2006/main" xmlns:r="http://schemas.openxmlformats.org/officeDocument/2006/relationships" xmlns:p="http://schemas.openxmlformats.org/presentationml/2006/main">
  <p:tag name="NUM" val="64"/>
</p:tagLst>
</file>

<file path=ppt/tags/tag39.xml><?xml version="1.0" encoding="utf-8"?>
<p:tagLst xmlns:a="http://schemas.openxmlformats.org/drawingml/2006/main" xmlns:r="http://schemas.openxmlformats.org/officeDocument/2006/relationships" xmlns:p="http://schemas.openxmlformats.org/presentationml/2006/main">
  <p:tag name="NUM" val="64"/>
</p:tagLst>
</file>

<file path=ppt/tags/tag4.xml><?xml version="1.0" encoding="utf-8"?>
<p:tagLst xmlns:a="http://schemas.openxmlformats.org/drawingml/2006/main" xmlns:r="http://schemas.openxmlformats.org/officeDocument/2006/relationships" xmlns:p="http://schemas.openxmlformats.org/presentationml/2006/main">
  <p:tag name="NUM" val="64"/>
</p:tagLst>
</file>

<file path=ppt/tags/tag40.xml><?xml version="1.0" encoding="utf-8"?>
<p:tagLst xmlns:a="http://schemas.openxmlformats.org/drawingml/2006/main" xmlns:r="http://schemas.openxmlformats.org/officeDocument/2006/relationships" xmlns:p="http://schemas.openxmlformats.org/presentationml/2006/main">
  <p:tag name="NUM" val="64"/>
</p:tagLst>
</file>

<file path=ppt/tags/tag41.xml><?xml version="1.0" encoding="utf-8"?>
<p:tagLst xmlns:a="http://schemas.openxmlformats.org/drawingml/2006/main" xmlns:r="http://schemas.openxmlformats.org/officeDocument/2006/relationships" xmlns:p="http://schemas.openxmlformats.org/presentationml/2006/main">
  <p:tag name="NUM" val="64"/>
</p:tagLst>
</file>

<file path=ppt/tags/tag42.xml><?xml version="1.0" encoding="utf-8"?>
<p:tagLst xmlns:a="http://schemas.openxmlformats.org/drawingml/2006/main" xmlns:r="http://schemas.openxmlformats.org/officeDocument/2006/relationships" xmlns:p="http://schemas.openxmlformats.org/presentationml/2006/main">
  <p:tag name="NUM" val="64"/>
</p:tagLst>
</file>

<file path=ppt/tags/tag43.xml><?xml version="1.0" encoding="utf-8"?>
<p:tagLst xmlns:a="http://schemas.openxmlformats.org/drawingml/2006/main" xmlns:r="http://schemas.openxmlformats.org/officeDocument/2006/relationships" xmlns:p="http://schemas.openxmlformats.org/presentationml/2006/main">
  <p:tag name="NUM" val="64"/>
</p:tagLst>
</file>

<file path=ppt/tags/tag44.xml><?xml version="1.0" encoding="utf-8"?>
<p:tagLst xmlns:a="http://schemas.openxmlformats.org/drawingml/2006/main" xmlns:r="http://schemas.openxmlformats.org/officeDocument/2006/relationships" xmlns:p="http://schemas.openxmlformats.org/presentationml/2006/main">
  <p:tag name="NUM" val="64"/>
</p:tagLst>
</file>

<file path=ppt/tags/tag45.xml><?xml version="1.0" encoding="utf-8"?>
<p:tagLst xmlns:a="http://schemas.openxmlformats.org/drawingml/2006/main" xmlns:r="http://schemas.openxmlformats.org/officeDocument/2006/relationships" xmlns:p="http://schemas.openxmlformats.org/presentationml/2006/main">
  <p:tag name="NUM" val="64"/>
</p:tagLst>
</file>

<file path=ppt/tags/tag46.xml><?xml version="1.0" encoding="utf-8"?>
<p:tagLst xmlns:a="http://schemas.openxmlformats.org/drawingml/2006/main" xmlns:r="http://schemas.openxmlformats.org/officeDocument/2006/relationships" xmlns:p="http://schemas.openxmlformats.org/presentationml/2006/main">
  <p:tag name="NUM" val="64"/>
</p:tagLst>
</file>

<file path=ppt/tags/tag47.xml><?xml version="1.0" encoding="utf-8"?>
<p:tagLst xmlns:a="http://schemas.openxmlformats.org/drawingml/2006/main" xmlns:r="http://schemas.openxmlformats.org/officeDocument/2006/relationships" xmlns:p="http://schemas.openxmlformats.org/presentationml/2006/main">
  <p:tag name="NUM" val="64"/>
</p:tagLst>
</file>

<file path=ppt/tags/tag48.xml><?xml version="1.0" encoding="utf-8"?>
<p:tagLst xmlns:a="http://schemas.openxmlformats.org/drawingml/2006/main" xmlns:r="http://schemas.openxmlformats.org/officeDocument/2006/relationships" xmlns:p="http://schemas.openxmlformats.org/presentationml/2006/main">
  <p:tag name="NUM" val="64"/>
</p:tagLst>
</file>

<file path=ppt/tags/tag5.xml><?xml version="1.0" encoding="utf-8"?>
<p:tagLst xmlns:a="http://schemas.openxmlformats.org/drawingml/2006/main" xmlns:r="http://schemas.openxmlformats.org/officeDocument/2006/relationships" xmlns:p="http://schemas.openxmlformats.org/presentationml/2006/main">
  <p:tag name="NUM" val="64"/>
</p:tagLst>
</file>

<file path=ppt/tags/tag6.xml><?xml version="1.0" encoding="utf-8"?>
<p:tagLst xmlns:a="http://schemas.openxmlformats.org/drawingml/2006/main" xmlns:r="http://schemas.openxmlformats.org/officeDocument/2006/relationships" xmlns:p="http://schemas.openxmlformats.org/presentationml/2006/main">
  <p:tag name="NUM" val="64"/>
</p:tagLst>
</file>

<file path=ppt/tags/tag7.xml><?xml version="1.0" encoding="utf-8"?>
<p:tagLst xmlns:a="http://schemas.openxmlformats.org/drawingml/2006/main" xmlns:r="http://schemas.openxmlformats.org/officeDocument/2006/relationships" xmlns:p="http://schemas.openxmlformats.org/presentationml/2006/main">
  <p:tag name="NUM" val="64"/>
</p:tagLst>
</file>

<file path=ppt/tags/tag8.xml><?xml version="1.0" encoding="utf-8"?>
<p:tagLst xmlns:a="http://schemas.openxmlformats.org/drawingml/2006/main" xmlns:r="http://schemas.openxmlformats.org/officeDocument/2006/relationships" xmlns:p="http://schemas.openxmlformats.org/presentationml/2006/main">
  <p:tag name="NUM" val="64"/>
</p:tagLst>
</file>

<file path=ppt/tags/tag9.xml><?xml version="1.0" encoding="utf-8"?>
<p:tagLst xmlns:a="http://schemas.openxmlformats.org/drawingml/2006/main" xmlns:r="http://schemas.openxmlformats.org/officeDocument/2006/relationships" xmlns:p="http://schemas.openxmlformats.org/presentationml/2006/main">
  <p:tag name="NUM" val="64"/>
</p:tagLst>
</file>

<file path=ppt/theme/theme1.xml><?xml version="1.0" encoding="utf-8"?>
<a:theme xmlns:a="http://schemas.openxmlformats.org/drawingml/2006/main" name="Capgemini 2017_Cover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D76BB8BF-901C-4709-A70B-B9D859909653}"/>
    </a:ext>
  </a:extLst>
</a:theme>
</file>

<file path=ppt/theme/theme2.xml><?xml version="1.0" encoding="utf-8"?>
<a:theme xmlns:a="http://schemas.openxmlformats.org/drawingml/2006/main" name="Section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B504A320-BF0C-4A8E-8664-9644A9AF95DC}"/>
    </a:ext>
  </a:extLst>
</a:theme>
</file>

<file path=ppt/theme/theme3.xml><?xml version="1.0" encoding="utf-8"?>
<a:theme xmlns:a="http://schemas.openxmlformats.org/drawingml/2006/main" name="Content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solidFill>
          <a:schemeClr val="bg1">
            <a:lumMod val="75000"/>
          </a:schemeClr>
        </a:solidFill>
        <a:ln w="3175" cap="flat">
          <a:solidFill>
            <a:schemeClr val="bg1"/>
          </a:solidFill>
          <a:prstDash val="solid"/>
          <a:miter lim="800000"/>
          <a:headEnd/>
          <a:tailEnd/>
        </a:ln>
      </a:spPr>
      <a:bodyPr vert="horz" wrap="square" lIns="91440" tIns="45720" rIns="91440" bIns="45720" numCol="1" anchor="t" anchorCtr="0" compatLnSpc="1">
        <a:prstTxWarp prst="textNoShape">
          <a:avLst/>
        </a:prstTxWarp>
      </a:bodyPr>
      <a:lstStyle>
        <a:defPPr>
          <a:defRPr/>
        </a:defPPr>
      </a:lstStyle>
    </a:spDef>
  </a:objectDefaults>
  <a:extraClrSchemeLst/>
  <a:extLst>
    <a:ext uri="{05A4C25C-085E-4340-85A3-A5531E510DB2}">
      <thm15:themeFamily xmlns:thm15="http://schemas.microsoft.com/office/thememl/2012/main" name="Présentation1" id="{F4EDDD86-B8A8-46E1-81BA-C40220CF151C}" vid="{14D83F11-89F6-4441-B5DC-94FD0DFB8031}"/>
    </a:ext>
  </a:extLst>
</a:theme>
</file>

<file path=ppt/theme/theme4.xml><?xml version="1.0" encoding="utf-8"?>
<a:theme xmlns:a="http://schemas.openxmlformats.org/drawingml/2006/main" name="Content and Image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B065CD12-128C-4DBC-873E-82FC4B88A761}"/>
    </a:ext>
  </a:extLst>
</a:theme>
</file>

<file path=ppt/theme/theme5.xml><?xml version="1.0" encoding="utf-8"?>
<a:theme xmlns:a="http://schemas.openxmlformats.org/drawingml/2006/main" name="1_Content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14D83F11-89F6-4441-B5DC-94FD0DFB8031}"/>
    </a:ext>
  </a:extLst>
</a:theme>
</file>

<file path=ppt/theme/theme6.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Capgemini_Template</Template>
  <TotalTime>3612</TotalTime>
  <Words>3845</Words>
  <Application>Microsoft Office PowerPoint</Application>
  <PresentationFormat>Widescreen</PresentationFormat>
  <Paragraphs>583</Paragraphs>
  <Slides>47</Slides>
  <Notes>13</Notes>
  <HiddenSlides>0</HiddenSlides>
  <MMClips>0</MMClips>
  <ScaleCrop>false</ScaleCrop>
  <HeadingPairs>
    <vt:vector size="6" baseType="variant">
      <vt:variant>
        <vt:lpstr>Fonts Used</vt:lpstr>
      </vt:variant>
      <vt:variant>
        <vt:i4>6</vt:i4>
      </vt:variant>
      <vt:variant>
        <vt:lpstr>Theme</vt:lpstr>
      </vt:variant>
      <vt:variant>
        <vt:i4>5</vt:i4>
      </vt:variant>
      <vt:variant>
        <vt:lpstr>Slide Titles</vt:lpstr>
      </vt:variant>
      <vt:variant>
        <vt:i4>47</vt:i4>
      </vt:variant>
    </vt:vector>
  </HeadingPairs>
  <TitlesOfParts>
    <vt:vector size="58" baseType="lpstr">
      <vt:lpstr>Arial</vt:lpstr>
      <vt:lpstr>Calibri</vt:lpstr>
      <vt:lpstr>Century Gothic</vt:lpstr>
      <vt:lpstr>Georgia</vt:lpstr>
      <vt:lpstr>Verdana</vt:lpstr>
      <vt:lpstr>Wingdings</vt:lpstr>
      <vt:lpstr>Capgemini 2017_Cover slides</vt:lpstr>
      <vt:lpstr>Section slides</vt:lpstr>
      <vt:lpstr>Content Layouts</vt:lpstr>
      <vt:lpstr>Content and Image Layouts</vt:lpstr>
      <vt:lpstr>1_Content Layouts</vt:lpstr>
      <vt:lpstr>PowerPoint Presentation</vt:lpstr>
      <vt:lpstr>Statement of Purpose</vt:lpstr>
      <vt:lpstr>Objectives &amp; Requirements</vt:lpstr>
      <vt:lpstr>Glossary of Terms</vt:lpstr>
      <vt:lpstr>Actors</vt:lpstr>
      <vt:lpstr>PowerPoint Presentation</vt:lpstr>
      <vt:lpstr>PowerPoint Presentation</vt:lpstr>
      <vt:lpstr>Epic 1 Access</vt:lpstr>
      <vt:lpstr>PowerPoint Presentation</vt:lpstr>
      <vt:lpstr>Epic 2 Manage Booking</vt:lpstr>
      <vt:lpstr>PowerPoint Presentation</vt:lpstr>
      <vt:lpstr>PowerPoint Presentation</vt:lpstr>
      <vt:lpstr>PowerPoint Presentation</vt:lpstr>
      <vt:lpstr>PowerPoint Presentation</vt:lpstr>
      <vt:lpstr>PowerPoint Presentation</vt:lpstr>
      <vt:lpstr>Epic 3 Manage invitations</vt:lpstr>
      <vt:lpstr>PowerPoint Presentation</vt:lpstr>
      <vt:lpstr>PowerPoint Presentation</vt:lpstr>
      <vt:lpstr>PowerPoint Presentation</vt:lpstr>
      <vt:lpstr>Epic 4 Digital Menu</vt:lpstr>
      <vt:lpstr>PowerPoint Presentation</vt:lpstr>
      <vt:lpstr>PowerPoint Presentation</vt:lpstr>
      <vt:lpstr>PowerPoint Presentation</vt:lpstr>
      <vt:lpstr>PowerPoint Presentation</vt:lpstr>
      <vt:lpstr>PowerPoint Presentation</vt:lpstr>
      <vt:lpstr>PowerPoint Presentation</vt:lpstr>
      <vt:lpstr>Epic 5 Profile</vt:lpstr>
      <vt:lpstr>PowerPoint Presentation</vt:lpstr>
      <vt:lpstr>PowerPoint Presentation</vt:lpstr>
      <vt:lpstr>PowerPoint Presentation</vt:lpstr>
      <vt:lpstr>PowerPoint Presentation</vt:lpstr>
      <vt:lpstr>PowerPoint Presentation</vt:lpstr>
      <vt:lpstr>Epic 6 Calculate best table</vt:lpstr>
      <vt:lpstr>PowerPoint Presentation</vt:lpstr>
      <vt:lpstr>PowerPoint Presentation</vt:lpstr>
      <vt:lpstr>Epic 7 Waiter Cockpit</vt:lpstr>
      <vt:lpstr>PowerPoint Presentation</vt:lpstr>
      <vt:lpstr>PowerPoint Presentation</vt:lpstr>
      <vt:lpstr>Business Process Map</vt:lpstr>
      <vt:lpstr>Business Process Map</vt:lpstr>
      <vt:lpstr>Business Process Map</vt:lpstr>
      <vt:lpstr>PowerPoint Presentation</vt:lpstr>
      <vt:lpstr>Sketches User Screens</vt:lpstr>
      <vt:lpstr>Sketches User Screens</vt:lpstr>
      <vt:lpstr>Sketches User Screens</vt:lpstr>
      <vt:lpstr>Conclusions</vt:lpstr>
      <vt:lpstr>PowerPoint Presentation</vt:lpstr>
    </vt:vector>
  </TitlesOfParts>
  <Company>Capgemini</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Click to insert title title</dc:title>
  <dc:creator>Avalos Galan, Carolina</dc:creator>
  <cp:lastModifiedBy>Perez Devesa, Luisa</cp:lastModifiedBy>
  <cp:revision>194</cp:revision>
  <dcterms:created xsi:type="dcterms:W3CDTF">2017-10-23T12:17:25Z</dcterms:created>
  <dcterms:modified xsi:type="dcterms:W3CDTF">2018-02-26T12:24:24Z</dcterms:modified>
</cp:coreProperties>
</file>